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Default Extension="svg" ContentType="image/svg+xml"/>
  <Override PartName="/ppt/diagrams/drawing2.xml" ContentType="application/vnd.ms-office.drawingml.diagramDrawing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4.xml" ContentType="application/vnd.openxmlformats-officedocument.drawingml.diagram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data5.xml" ContentType="application/vnd.openxmlformats-officedocument.drawingml.diagramData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colors6.xml" ContentType="application/vnd.openxmlformats-officedocument.drawingml.diagramColors+xml"/>
  <Override PartName="/ppt/changesInfos/changesInfo1.xml" ContentType="application/vnd.ms-powerpoint.changesinfo+xml"/>
  <Override PartName="/ppt/diagrams/drawing6.xml" ContentType="application/vnd.ms-office.drawingml.diagramDrawing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colors4.xml" ContentType="application/vnd.openxmlformats-officedocument.drawingml.diagramColors+xml"/>
  <Override PartName="/ppt/diagrams/quickStyle6.xml" ContentType="application/vnd.openxmlformats-officedocument.drawingml.diagramStyle+xml"/>
  <Override PartName="/docProps/core.xml" ContentType="application/vnd.openxmlformats-package.core-properties+xml"/>
  <Default Extension="mp4" ContentType="video/mp4"/>
  <Override PartName="/ppt/diagrams/drawing4.xml" ContentType="application/vnd.ms-office.drawingml.diagramDrawing+xml"/>
  <Override PartName="/ppt/diagrams/drawing5.xml" ContentType="application/vnd.ms-office.drawingml.diagramDrawing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quickStyle3.xml" ContentType="application/vnd.openxmlformats-officedocument.drawingml.diagramStyle+xml"/>
  <Override PartName="/ppt/diagrams/drawing1.xml" ContentType="application/vnd.ms-office.drawingml.diagramDrawing+xml"/>
  <Override PartName="/ppt/revisionInfo.xml" ContentType="application/vnd.ms-powerpoint.revisioninfo+xml"/>
  <Override PartName="/ppt/slides/slide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CA42C4-7145-13D5-B763-94C19A505A9F}" v="5142" dt="2020-05-06T11:52:31.722"/>
    <p1510:client id="{97CB402E-732A-0E9E-891D-05C335FE3F09}" v="4" dt="2020-05-06T11:55:22.4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9972" autoAdjust="0"/>
    <p:restoredTop sz="94660"/>
  </p:normalViewPr>
  <p:slideViewPr>
    <p:cSldViewPr snapToGrid="0">
      <p:cViewPr varScale="1">
        <p:scale>
          <a:sx n="91" d="100"/>
          <a:sy n="91" d="100"/>
        </p:scale>
        <p:origin x="-300" y="-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MARIA JIMENEZ LOPEZ" userId="S::josemaria.jimenez@unir.net::e80c1902-ae2e-47ef-bb42-a8b6ed7968ca" providerId="AD" clId="Web-{97CB402E-732A-0E9E-891D-05C335FE3F09}"/>
    <pc:docChg chg="modSld">
      <pc:chgData name="JOSE MARIA JIMENEZ LOPEZ" userId="S::josemaria.jimenez@unir.net::e80c1902-ae2e-47ef-bb42-a8b6ed7968ca" providerId="AD" clId="Web-{97CB402E-732A-0E9E-891D-05C335FE3F09}" dt="2020-05-06T11:55:21.943" v="2" actId="20577"/>
      <pc:docMkLst>
        <pc:docMk/>
      </pc:docMkLst>
      <pc:sldChg chg="modSp">
        <pc:chgData name="JOSE MARIA JIMENEZ LOPEZ" userId="S::josemaria.jimenez@unir.net::e80c1902-ae2e-47ef-bb42-a8b6ed7968ca" providerId="AD" clId="Web-{97CB402E-732A-0E9E-891D-05C335FE3F09}" dt="2020-05-06T11:55:19.709" v="0" actId="20577"/>
        <pc:sldMkLst>
          <pc:docMk/>
          <pc:sldMk cId="3835845904" sldId="259"/>
        </pc:sldMkLst>
        <pc:spChg chg="mod">
          <ac:chgData name="JOSE MARIA JIMENEZ LOPEZ" userId="S::josemaria.jimenez@unir.net::e80c1902-ae2e-47ef-bb42-a8b6ed7968ca" providerId="AD" clId="Web-{97CB402E-732A-0E9E-891D-05C335FE3F09}" dt="2020-05-06T11:55:19.709" v="0" actId="20577"/>
          <ac:spMkLst>
            <pc:docMk/>
            <pc:sldMk cId="3835845904" sldId="259"/>
            <ac:spMk id="3" creationId="{01F94FB4-7527-4A5C-A58D-4E35F66800CF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svg"/><Relationship Id="rId1" Type="http://schemas.openxmlformats.org/officeDocument/2006/relationships/image" Target="../media/image6.png"/><Relationship Id="rId4" Type="http://schemas.openxmlformats.org/officeDocument/2006/relationships/image" Target="../media/image11.svg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3.svg"/><Relationship Id="rId1" Type="http://schemas.openxmlformats.org/officeDocument/2006/relationships/image" Target="../media/image8.png"/><Relationship Id="rId6" Type="http://schemas.openxmlformats.org/officeDocument/2006/relationships/image" Target="../media/image17.svg"/><Relationship Id="rId5" Type="http://schemas.openxmlformats.org/officeDocument/2006/relationships/image" Target="../media/image10.png"/><Relationship Id="rId4" Type="http://schemas.openxmlformats.org/officeDocument/2006/relationships/image" Target="../media/image15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13.png"/><Relationship Id="rId7" Type="http://schemas.openxmlformats.org/officeDocument/2006/relationships/image" Target="../media/image8.png"/><Relationship Id="rId2" Type="http://schemas.openxmlformats.org/officeDocument/2006/relationships/image" Target="../media/image21.svg"/><Relationship Id="rId1" Type="http://schemas.openxmlformats.org/officeDocument/2006/relationships/image" Target="../media/image12.png"/><Relationship Id="rId6" Type="http://schemas.openxmlformats.org/officeDocument/2006/relationships/image" Target="../media/image25.svg"/><Relationship Id="rId5" Type="http://schemas.openxmlformats.org/officeDocument/2006/relationships/image" Target="../media/image14.png"/><Relationship Id="rId4" Type="http://schemas.openxmlformats.org/officeDocument/2006/relationships/image" Target="../media/image23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7.svg"/><Relationship Id="rId1" Type="http://schemas.openxmlformats.org/officeDocument/2006/relationships/image" Target="../media/image15.png"/><Relationship Id="rId6" Type="http://schemas.openxmlformats.org/officeDocument/2006/relationships/image" Target="../media/image31.svg"/><Relationship Id="rId5" Type="http://schemas.openxmlformats.org/officeDocument/2006/relationships/image" Target="../media/image17.png"/><Relationship Id="rId4" Type="http://schemas.openxmlformats.org/officeDocument/2006/relationships/image" Target="../media/image29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3.svg"/><Relationship Id="rId1" Type="http://schemas.openxmlformats.org/officeDocument/2006/relationships/image" Target="../media/image18.png"/><Relationship Id="rId6" Type="http://schemas.openxmlformats.org/officeDocument/2006/relationships/image" Target="../media/image37.svg"/><Relationship Id="rId5" Type="http://schemas.openxmlformats.org/officeDocument/2006/relationships/image" Target="../media/image20.png"/><Relationship Id="rId4" Type="http://schemas.openxmlformats.org/officeDocument/2006/relationships/image" Target="../media/image3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.svg"/><Relationship Id="rId1" Type="http://schemas.openxmlformats.org/officeDocument/2006/relationships/image" Target="../media/image81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.svg"/><Relationship Id="rId1" Type="http://schemas.openxmlformats.org/officeDocument/2006/relationships/image" Target="../media/image121.png"/><Relationship Id="rId6" Type="http://schemas.openxmlformats.org/officeDocument/2006/relationships/image" Target="../media/image17.svg"/><Relationship Id="rId5" Type="http://schemas.openxmlformats.org/officeDocument/2006/relationships/image" Target="../media/image161.png"/><Relationship Id="rId4" Type="http://schemas.openxmlformats.org/officeDocument/2006/relationships/image" Target="../media/image15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22.png"/><Relationship Id="rId7" Type="http://schemas.openxmlformats.org/officeDocument/2006/relationships/image" Target="../media/image121.png"/><Relationship Id="rId2" Type="http://schemas.openxmlformats.org/officeDocument/2006/relationships/image" Target="../media/image21.svg"/><Relationship Id="rId1" Type="http://schemas.openxmlformats.org/officeDocument/2006/relationships/image" Target="../media/image201.png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svg"/><Relationship Id="rId1" Type="http://schemas.openxmlformats.org/officeDocument/2006/relationships/image" Target="../media/image26.png"/><Relationship Id="rId6" Type="http://schemas.openxmlformats.org/officeDocument/2006/relationships/image" Target="../media/image31.svg"/><Relationship Id="rId5" Type="http://schemas.openxmlformats.org/officeDocument/2006/relationships/image" Target="../media/image30.png"/><Relationship Id="rId4" Type="http://schemas.openxmlformats.org/officeDocument/2006/relationships/image" Target="../media/image29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svg"/><Relationship Id="rId1" Type="http://schemas.openxmlformats.org/officeDocument/2006/relationships/image" Target="../media/image32.png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icontext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bg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4E809C-752D-4A1D-AE62-96CB5F858795}" type="doc">
      <dgm:prSet loTypeId="urn:microsoft.com/office/officeart/2005/8/layout/default#1" loCatId="list" qsTypeId="urn:microsoft.com/office/officeart/2005/8/quickstyle/simple2" qsCatId="simple" csTypeId="urn:microsoft.com/office/officeart/2005/8/colors/colorful1#1" csCatId="colorful"/>
      <dgm:spPr/>
      <dgm:t>
        <a:bodyPr/>
        <a:lstStyle/>
        <a:p>
          <a:endParaRPr lang="en-US"/>
        </a:p>
      </dgm:t>
    </dgm:pt>
    <dgm:pt modelId="{2F211925-9B7D-4D06-88FB-01F593CB5DF0}">
      <dgm:prSet/>
      <dgm:spPr/>
      <dgm:t>
        <a:bodyPr/>
        <a:lstStyle/>
        <a:p>
          <a:r>
            <a:rPr lang="en-US"/>
            <a:t>DIFERENCIANDO LAS ALTAS CAPACIDADES DE LA PERSONA QUE LAS TIENE.</a:t>
          </a:r>
        </a:p>
      </dgm:t>
    </dgm:pt>
    <dgm:pt modelId="{A43406BD-81AF-42D9-B0F8-9C2F55AD19D4}" type="parTrans" cxnId="{0ECEF3CA-1CC7-42B9-B776-764FFE27AD7D}">
      <dgm:prSet/>
      <dgm:spPr/>
      <dgm:t>
        <a:bodyPr/>
        <a:lstStyle/>
        <a:p>
          <a:endParaRPr lang="en-US"/>
        </a:p>
      </dgm:t>
    </dgm:pt>
    <dgm:pt modelId="{DF87B80B-8C58-44BD-964D-4614B96B7ACD}" type="sibTrans" cxnId="{0ECEF3CA-1CC7-42B9-B776-764FFE27AD7D}">
      <dgm:prSet/>
      <dgm:spPr/>
      <dgm:t>
        <a:bodyPr/>
        <a:lstStyle/>
        <a:p>
          <a:endParaRPr lang="en-US"/>
        </a:p>
      </dgm:t>
    </dgm:pt>
    <dgm:pt modelId="{37A5CB88-28EF-4358-A31C-D3A39CC57485}">
      <dgm:prSet/>
      <dgm:spPr/>
      <dgm:t>
        <a:bodyPr/>
        <a:lstStyle/>
        <a:p>
          <a:r>
            <a:rPr lang="en-US"/>
            <a:t>CAPACIDADES, HABILIDADES, APTITUDES QUE PRESENTAN PERSONAS Y LES SIRVEN PARA INTEGRAR LOS PROCESOS DE APRENDIZAJE DE UNA MANERA DISTINTA CON UNA EFICACIA EN LA COMPRENSIÓN Y ALMACENAMIENTO DE LA INFORMACIÓN.</a:t>
          </a:r>
        </a:p>
      </dgm:t>
    </dgm:pt>
    <dgm:pt modelId="{27D389E5-3436-4400-A78D-C264908F696E}" type="parTrans" cxnId="{F1A81ED1-D76D-4C74-A340-0785DA73F24E}">
      <dgm:prSet/>
      <dgm:spPr/>
      <dgm:t>
        <a:bodyPr/>
        <a:lstStyle/>
        <a:p>
          <a:endParaRPr lang="en-US"/>
        </a:p>
      </dgm:t>
    </dgm:pt>
    <dgm:pt modelId="{2704F0D9-0BFC-45F2-8A73-4E38554B519C}" type="sibTrans" cxnId="{F1A81ED1-D76D-4C74-A340-0785DA73F24E}">
      <dgm:prSet/>
      <dgm:spPr/>
      <dgm:t>
        <a:bodyPr/>
        <a:lstStyle/>
        <a:p>
          <a:endParaRPr lang="en-US"/>
        </a:p>
      </dgm:t>
    </dgm:pt>
    <dgm:pt modelId="{D199F314-F866-4B29-9690-185CBA1D77E3}">
      <dgm:prSet/>
      <dgm:spPr/>
      <dgm:t>
        <a:bodyPr/>
        <a:lstStyle/>
        <a:p>
          <a:r>
            <a:rPr lang="en-US"/>
            <a:t>POR ENCIMA DE LA MEDIA</a:t>
          </a:r>
        </a:p>
      </dgm:t>
    </dgm:pt>
    <dgm:pt modelId="{CDD39C22-B768-40D9-9FD8-66F54D7761F0}" type="parTrans" cxnId="{EC438437-7214-4D25-BF2D-D370DD0B9704}">
      <dgm:prSet/>
      <dgm:spPr/>
      <dgm:t>
        <a:bodyPr/>
        <a:lstStyle/>
        <a:p>
          <a:endParaRPr lang="en-US"/>
        </a:p>
      </dgm:t>
    </dgm:pt>
    <dgm:pt modelId="{7059E91F-1DBB-428F-930D-69F56658A959}" type="sibTrans" cxnId="{EC438437-7214-4D25-BF2D-D370DD0B9704}">
      <dgm:prSet/>
      <dgm:spPr/>
      <dgm:t>
        <a:bodyPr/>
        <a:lstStyle/>
        <a:p>
          <a:endParaRPr lang="en-US"/>
        </a:p>
      </dgm:t>
    </dgm:pt>
    <dgm:pt modelId="{35445A5F-F8D1-469F-A32D-7536876C3775}">
      <dgm:prSet/>
      <dgm:spPr/>
      <dgm:t>
        <a:bodyPr/>
        <a:lstStyle/>
        <a:p>
          <a:r>
            <a:rPr lang="en-US"/>
            <a:t>RECURSOS ADECUADOS.</a:t>
          </a:r>
        </a:p>
      </dgm:t>
    </dgm:pt>
    <dgm:pt modelId="{E8E91779-1F25-423C-ADCE-FAE851F7B880}" type="parTrans" cxnId="{97C95352-D739-4791-B06D-7175B8900F2C}">
      <dgm:prSet/>
      <dgm:spPr/>
      <dgm:t>
        <a:bodyPr/>
        <a:lstStyle/>
        <a:p>
          <a:endParaRPr lang="en-US"/>
        </a:p>
      </dgm:t>
    </dgm:pt>
    <dgm:pt modelId="{44E97EF3-D5E6-4557-A071-E0BC9CB70373}" type="sibTrans" cxnId="{97C95352-D739-4791-B06D-7175B8900F2C}">
      <dgm:prSet/>
      <dgm:spPr/>
      <dgm:t>
        <a:bodyPr/>
        <a:lstStyle/>
        <a:p>
          <a:endParaRPr lang="en-US"/>
        </a:p>
      </dgm:t>
    </dgm:pt>
    <dgm:pt modelId="{2D34206D-A0CC-4E0B-8E9E-906C717B99FA}">
      <dgm:prSet/>
      <dgm:spPr/>
      <dgm:t>
        <a:bodyPr/>
        <a:lstStyle/>
        <a:p>
          <a:r>
            <a:rPr lang="en-US"/>
            <a:t>AMBIENTE MOTIVADOR EN FAMILIA Y ESCUELA.</a:t>
          </a:r>
        </a:p>
      </dgm:t>
    </dgm:pt>
    <dgm:pt modelId="{67FAA2CE-F64D-425E-9773-C872D9ACBD75}" type="parTrans" cxnId="{569AE738-E1C8-431C-828E-E978A1E938C0}">
      <dgm:prSet/>
      <dgm:spPr/>
      <dgm:t>
        <a:bodyPr/>
        <a:lstStyle/>
        <a:p>
          <a:endParaRPr lang="en-US"/>
        </a:p>
      </dgm:t>
    </dgm:pt>
    <dgm:pt modelId="{4C503A63-9891-4663-AE17-3B0371CA38CB}" type="sibTrans" cxnId="{569AE738-E1C8-431C-828E-E978A1E938C0}">
      <dgm:prSet/>
      <dgm:spPr/>
      <dgm:t>
        <a:bodyPr/>
        <a:lstStyle/>
        <a:p>
          <a:endParaRPr lang="en-US"/>
        </a:p>
      </dgm:t>
    </dgm:pt>
    <dgm:pt modelId="{1D2447A9-0BC6-40C2-936A-BB59DC7D1D94}">
      <dgm:prSet/>
      <dgm:spPr/>
      <dgm:t>
        <a:bodyPr/>
        <a:lstStyle/>
        <a:p>
          <a:r>
            <a:rPr lang="en-US"/>
            <a:t>PUEDEN PRESENTAR ALTO RENDIMIENTO Y/O ALTO POTENCIAL.</a:t>
          </a:r>
        </a:p>
      </dgm:t>
    </dgm:pt>
    <dgm:pt modelId="{13FEEDAA-3E50-492B-9091-F4C9BC88776C}" type="parTrans" cxnId="{A16DB068-63F4-451F-BF1B-AC9E38ED152C}">
      <dgm:prSet/>
      <dgm:spPr/>
      <dgm:t>
        <a:bodyPr/>
        <a:lstStyle/>
        <a:p>
          <a:endParaRPr lang="en-US"/>
        </a:p>
      </dgm:t>
    </dgm:pt>
    <dgm:pt modelId="{80AF958E-256C-4F93-B06B-5003DDC7547D}" type="sibTrans" cxnId="{A16DB068-63F4-451F-BF1B-AC9E38ED152C}">
      <dgm:prSet/>
      <dgm:spPr/>
      <dgm:t>
        <a:bodyPr/>
        <a:lstStyle/>
        <a:p>
          <a:endParaRPr lang="en-US"/>
        </a:p>
      </dgm:t>
    </dgm:pt>
    <dgm:pt modelId="{55807B03-C860-4827-8D32-EB1AB282A94F}">
      <dgm:prSet/>
      <dgm:spPr/>
      <dgm:t>
        <a:bodyPr/>
        <a:lstStyle/>
        <a:p>
          <a:r>
            <a:rPr lang="en-US"/>
            <a:t>ESTRATEGIAS EDUCATIVAS DE NECESIDADES EDUCATIVAS ESPECÍFICAS, ENRIQUECIMIENTO, ACELERACIÓN, COMPACTACIÓN Y DIFERENCIACIÓN.</a:t>
          </a:r>
        </a:p>
      </dgm:t>
    </dgm:pt>
    <dgm:pt modelId="{BE6E425C-F405-4078-9BDA-B722963FAE15}" type="parTrans" cxnId="{5B308642-C868-498B-9B38-63C089C3CEBC}">
      <dgm:prSet/>
      <dgm:spPr/>
      <dgm:t>
        <a:bodyPr/>
        <a:lstStyle/>
        <a:p>
          <a:endParaRPr lang="en-US"/>
        </a:p>
      </dgm:t>
    </dgm:pt>
    <dgm:pt modelId="{316252D8-D105-468C-B40E-CCCA3E00D7BD}" type="sibTrans" cxnId="{5B308642-C868-498B-9B38-63C089C3CEBC}">
      <dgm:prSet/>
      <dgm:spPr/>
      <dgm:t>
        <a:bodyPr/>
        <a:lstStyle/>
        <a:p>
          <a:endParaRPr lang="en-US"/>
        </a:p>
      </dgm:t>
    </dgm:pt>
    <dgm:pt modelId="{7679E780-BAB6-4CAB-A87A-45D568D02072}" type="pres">
      <dgm:prSet presAssocID="{684E809C-752D-4A1D-AE62-96CB5F858795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96853ED1-0150-4D10-BE91-2D26667A320E}" type="pres">
      <dgm:prSet presAssocID="{2F211925-9B7D-4D06-88FB-01F593CB5DF0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F6EECB24-4CD8-4835-B5B3-4ED105AEBB11}" type="pres">
      <dgm:prSet presAssocID="{DF87B80B-8C58-44BD-964D-4614B96B7ACD}" presName="sibTrans" presStyleCnt="0"/>
      <dgm:spPr/>
    </dgm:pt>
    <dgm:pt modelId="{B9DB84F7-8F42-4AB7-BB1B-E4DCF4DE9200}" type="pres">
      <dgm:prSet presAssocID="{37A5CB88-28EF-4358-A31C-D3A39CC57485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76F8B20-5F01-4B87-AAE0-15ED6FB0F825}" type="pres">
      <dgm:prSet presAssocID="{2704F0D9-0BFC-45F2-8A73-4E38554B519C}" presName="sibTrans" presStyleCnt="0"/>
      <dgm:spPr/>
    </dgm:pt>
    <dgm:pt modelId="{9427F021-7698-4311-9C6B-AE66BC30101F}" type="pres">
      <dgm:prSet presAssocID="{D199F314-F866-4B29-9690-185CBA1D77E3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80685A77-78EA-4B90-B421-F9B0680461F1}" type="pres">
      <dgm:prSet presAssocID="{7059E91F-1DBB-428F-930D-69F56658A959}" presName="sibTrans" presStyleCnt="0"/>
      <dgm:spPr/>
    </dgm:pt>
    <dgm:pt modelId="{E39AA76E-E6DE-4668-810A-725D3C6E77FC}" type="pres">
      <dgm:prSet presAssocID="{35445A5F-F8D1-469F-A32D-7536876C3775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45AF17E-1996-4C01-98CF-641D67D7386C}" type="pres">
      <dgm:prSet presAssocID="{44E97EF3-D5E6-4557-A071-E0BC9CB70373}" presName="sibTrans" presStyleCnt="0"/>
      <dgm:spPr/>
    </dgm:pt>
    <dgm:pt modelId="{7CC1F44E-F239-43B7-B15C-033C4796A648}" type="pres">
      <dgm:prSet presAssocID="{2D34206D-A0CC-4E0B-8E9E-906C717B99FA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2675BDA-DF42-43D2-A375-C3E7BC033D9D}" type="pres">
      <dgm:prSet presAssocID="{4C503A63-9891-4663-AE17-3B0371CA38CB}" presName="sibTrans" presStyleCnt="0"/>
      <dgm:spPr/>
    </dgm:pt>
    <dgm:pt modelId="{6180C93C-38E9-4D3C-ADEB-4D88E3C30C94}" type="pres">
      <dgm:prSet presAssocID="{1D2447A9-0BC6-40C2-936A-BB59DC7D1D94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B10812D-9AE4-4D38-80E4-92018D43E69D}" type="pres">
      <dgm:prSet presAssocID="{80AF958E-256C-4F93-B06B-5003DDC7547D}" presName="sibTrans" presStyleCnt="0"/>
      <dgm:spPr/>
    </dgm:pt>
    <dgm:pt modelId="{773B56A6-2E68-4C67-8610-1D56D730C736}" type="pres">
      <dgm:prSet presAssocID="{55807B03-C860-4827-8D32-EB1AB282A94F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EC438437-7214-4D25-BF2D-D370DD0B9704}" srcId="{684E809C-752D-4A1D-AE62-96CB5F858795}" destId="{D199F314-F866-4B29-9690-185CBA1D77E3}" srcOrd="2" destOrd="0" parTransId="{CDD39C22-B768-40D9-9FD8-66F54D7761F0}" sibTransId="{7059E91F-1DBB-428F-930D-69F56658A959}"/>
    <dgm:cxn modelId="{0ECEF3CA-1CC7-42B9-B776-764FFE27AD7D}" srcId="{684E809C-752D-4A1D-AE62-96CB5F858795}" destId="{2F211925-9B7D-4D06-88FB-01F593CB5DF0}" srcOrd="0" destOrd="0" parTransId="{A43406BD-81AF-42D9-B0F8-9C2F55AD19D4}" sibTransId="{DF87B80B-8C58-44BD-964D-4614B96B7ACD}"/>
    <dgm:cxn modelId="{9DE75BD6-E9AD-495A-AA41-522560B972CF}" type="presOf" srcId="{55807B03-C860-4827-8D32-EB1AB282A94F}" destId="{773B56A6-2E68-4C67-8610-1D56D730C736}" srcOrd="0" destOrd="0" presId="urn:microsoft.com/office/officeart/2005/8/layout/default#1"/>
    <dgm:cxn modelId="{A16DB068-63F4-451F-BF1B-AC9E38ED152C}" srcId="{684E809C-752D-4A1D-AE62-96CB5F858795}" destId="{1D2447A9-0BC6-40C2-936A-BB59DC7D1D94}" srcOrd="5" destOrd="0" parTransId="{13FEEDAA-3E50-492B-9091-F4C9BC88776C}" sibTransId="{80AF958E-256C-4F93-B06B-5003DDC7547D}"/>
    <dgm:cxn modelId="{F1A81ED1-D76D-4C74-A340-0785DA73F24E}" srcId="{684E809C-752D-4A1D-AE62-96CB5F858795}" destId="{37A5CB88-28EF-4358-A31C-D3A39CC57485}" srcOrd="1" destOrd="0" parTransId="{27D389E5-3436-4400-A78D-C264908F696E}" sibTransId="{2704F0D9-0BFC-45F2-8A73-4E38554B519C}"/>
    <dgm:cxn modelId="{3D3B685C-628A-4474-B36A-FE0DE472B059}" type="presOf" srcId="{2F211925-9B7D-4D06-88FB-01F593CB5DF0}" destId="{96853ED1-0150-4D10-BE91-2D26667A320E}" srcOrd="0" destOrd="0" presId="urn:microsoft.com/office/officeart/2005/8/layout/default#1"/>
    <dgm:cxn modelId="{97C95352-D739-4791-B06D-7175B8900F2C}" srcId="{684E809C-752D-4A1D-AE62-96CB5F858795}" destId="{35445A5F-F8D1-469F-A32D-7536876C3775}" srcOrd="3" destOrd="0" parTransId="{E8E91779-1F25-423C-ADCE-FAE851F7B880}" sibTransId="{44E97EF3-D5E6-4557-A071-E0BC9CB70373}"/>
    <dgm:cxn modelId="{63046D68-9706-4555-AC0F-5BE23AC42A10}" type="presOf" srcId="{37A5CB88-28EF-4358-A31C-D3A39CC57485}" destId="{B9DB84F7-8F42-4AB7-BB1B-E4DCF4DE9200}" srcOrd="0" destOrd="0" presId="urn:microsoft.com/office/officeart/2005/8/layout/default#1"/>
    <dgm:cxn modelId="{18B06935-6582-40CD-912E-C1AD1174314F}" type="presOf" srcId="{D199F314-F866-4B29-9690-185CBA1D77E3}" destId="{9427F021-7698-4311-9C6B-AE66BC30101F}" srcOrd="0" destOrd="0" presId="urn:microsoft.com/office/officeart/2005/8/layout/default#1"/>
    <dgm:cxn modelId="{EF1CB6E5-D713-453B-BBEF-91AABC02733A}" type="presOf" srcId="{35445A5F-F8D1-469F-A32D-7536876C3775}" destId="{E39AA76E-E6DE-4668-810A-725D3C6E77FC}" srcOrd="0" destOrd="0" presId="urn:microsoft.com/office/officeart/2005/8/layout/default#1"/>
    <dgm:cxn modelId="{F62A5701-767B-410B-8993-48D01848EC5A}" type="presOf" srcId="{1D2447A9-0BC6-40C2-936A-BB59DC7D1D94}" destId="{6180C93C-38E9-4D3C-ADEB-4D88E3C30C94}" srcOrd="0" destOrd="0" presId="urn:microsoft.com/office/officeart/2005/8/layout/default#1"/>
    <dgm:cxn modelId="{1945F364-E73E-4B83-913C-7DC6C972A148}" type="presOf" srcId="{684E809C-752D-4A1D-AE62-96CB5F858795}" destId="{7679E780-BAB6-4CAB-A87A-45D568D02072}" srcOrd="0" destOrd="0" presId="urn:microsoft.com/office/officeart/2005/8/layout/default#1"/>
    <dgm:cxn modelId="{5B308642-C868-498B-9B38-63C089C3CEBC}" srcId="{684E809C-752D-4A1D-AE62-96CB5F858795}" destId="{55807B03-C860-4827-8D32-EB1AB282A94F}" srcOrd="6" destOrd="0" parTransId="{BE6E425C-F405-4078-9BDA-B722963FAE15}" sibTransId="{316252D8-D105-468C-B40E-CCCA3E00D7BD}"/>
    <dgm:cxn modelId="{569AE738-E1C8-431C-828E-E978A1E938C0}" srcId="{684E809C-752D-4A1D-AE62-96CB5F858795}" destId="{2D34206D-A0CC-4E0B-8E9E-906C717B99FA}" srcOrd="4" destOrd="0" parTransId="{67FAA2CE-F64D-425E-9773-C872D9ACBD75}" sibTransId="{4C503A63-9891-4663-AE17-3B0371CA38CB}"/>
    <dgm:cxn modelId="{4FEFC9AA-3E24-43CE-BC0C-F1182503DF9F}" type="presOf" srcId="{2D34206D-A0CC-4E0B-8E9E-906C717B99FA}" destId="{7CC1F44E-F239-43B7-B15C-033C4796A648}" srcOrd="0" destOrd="0" presId="urn:microsoft.com/office/officeart/2005/8/layout/default#1"/>
    <dgm:cxn modelId="{AACB78D1-0D40-4CEE-9E44-F3229D091394}" type="presParOf" srcId="{7679E780-BAB6-4CAB-A87A-45D568D02072}" destId="{96853ED1-0150-4D10-BE91-2D26667A320E}" srcOrd="0" destOrd="0" presId="urn:microsoft.com/office/officeart/2005/8/layout/default#1"/>
    <dgm:cxn modelId="{969AE8FC-0B84-46E8-8B3A-44AF167917E1}" type="presParOf" srcId="{7679E780-BAB6-4CAB-A87A-45D568D02072}" destId="{F6EECB24-4CD8-4835-B5B3-4ED105AEBB11}" srcOrd="1" destOrd="0" presId="urn:microsoft.com/office/officeart/2005/8/layout/default#1"/>
    <dgm:cxn modelId="{1D1FE5C8-FD81-4B21-AACC-790F0BF4984E}" type="presParOf" srcId="{7679E780-BAB6-4CAB-A87A-45D568D02072}" destId="{B9DB84F7-8F42-4AB7-BB1B-E4DCF4DE9200}" srcOrd="2" destOrd="0" presId="urn:microsoft.com/office/officeart/2005/8/layout/default#1"/>
    <dgm:cxn modelId="{1A82CF56-81DE-4498-A7A1-79FE8AC96D2B}" type="presParOf" srcId="{7679E780-BAB6-4CAB-A87A-45D568D02072}" destId="{876F8B20-5F01-4B87-AAE0-15ED6FB0F825}" srcOrd="3" destOrd="0" presId="urn:microsoft.com/office/officeart/2005/8/layout/default#1"/>
    <dgm:cxn modelId="{58401F3A-58DA-47B8-8F0A-CEDC2C17F5AC}" type="presParOf" srcId="{7679E780-BAB6-4CAB-A87A-45D568D02072}" destId="{9427F021-7698-4311-9C6B-AE66BC30101F}" srcOrd="4" destOrd="0" presId="urn:microsoft.com/office/officeart/2005/8/layout/default#1"/>
    <dgm:cxn modelId="{36405667-5AD6-431F-967C-F197E7BD7735}" type="presParOf" srcId="{7679E780-BAB6-4CAB-A87A-45D568D02072}" destId="{80685A77-78EA-4B90-B421-F9B0680461F1}" srcOrd="5" destOrd="0" presId="urn:microsoft.com/office/officeart/2005/8/layout/default#1"/>
    <dgm:cxn modelId="{97289B28-0E40-4100-A19A-730D7E599925}" type="presParOf" srcId="{7679E780-BAB6-4CAB-A87A-45D568D02072}" destId="{E39AA76E-E6DE-4668-810A-725D3C6E77FC}" srcOrd="6" destOrd="0" presId="urn:microsoft.com/office/officeart/2005/8/layout/default#1"/>
    <dgm:cxn modelId="{F6E5F878-185A-46DF-9CEF-BCD48BE8B346}" type="presParOf" srcId="{7679E780-BAB6-4CAB-A87A-45D568D02072}" destId="{D45AF17E-1996-4C01-98CF-641D67D7386C}" srcOrd="7" destOrd="0" presId="urn:microsoft.com/office/officeart/2005/8/layout/default#1"/>
    <dgm:cxn modelId="{11AFB995-DF22-4914-883E-BDAA098FC344}" type="presParOf" srcId="{7679E780-BAB6-4CAB-A87A-45D568D02072}" destId="{7CC1F44E-F239-43B7-B15C-033C4796A648}" srcOrd="8" destOrd="0" presId="urn:microsoft.com/office/officeart/2005/8/layout/default#1"/>
    <dgm:cxn modelId="{E2BEB287-1ABD-4115-8CD6-0598B11F0B16}" type="presParOf" srcId="{7679E780-BAB6-4CAB-A87A-45D568D02072}" destId="{D2675BDA-DF42-43D2-A375-C3E7BC033D9D}" srcOrd="9" destOrd="0" presId="urn:microsoft.com/office/officeart/2005/8/layout/default#1"/>
    <dgm:cxn modelId="{8EFC306F-8CF6-4758-84E6-6308451664DB}" type="presParOf" srcId="{7679E780-BAB6-4CAB-A87A-45D568D02072}" destId="{6180C93C-38E9-4D3C-ADEB-4D88E3C30C94}" srcOrd="10" destOrd="0" presId="urn:microsoft.com/office/officeart/2005/8/layout/default#1"/>
    <dgm:cxn modelId="{345A2F70-EC38-40B8-9C5C-98230AE6301B}" type="presParOf" srcId="{7679E780-BAB6-4CAB-A87A-45D568D02072}" destId="{1B10812D-9AE4-4D38-80E4-92018D43E69D}" srcOrd="11" destOrd="0" presId="urn:microsoft.com/office/officeart/2005/8/layout/default#1"/>
    <dgm:cxn modelId="{4F88F16E-04BA-42D7-8761-AF4FECBD8605}" type="presParOf" srcId="{7679E780-BAB6-4CAB-A87A-45D568D02072}" destId="{773B56A6-2E68-4C67-8610-1D56D730C736}" srcOrd="12" destOrd="0" presId="urn:microsoft.com/office/officeart/2005/8/layout/default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5515F5-C66A-4637-B81E-58092ABA58C8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F980113E-2592-4B0F-BAEA-7172812A54D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CONSTRUCTO HIPOTÉTICO BASADO EN ESTUDIOS DE ANALISIS FACTORIAL </a:t>
          </a:r>
        </a:p>
      </dgm:t>
    </dgm:pt>
    <dgm:pt modelId="{78100233-721D-4883-870C-B843511FC319}" type="parTrans" cxnId="{2DBC58FF-CFFA-4662-B6ED-91A772BD1242}">
      <dgm:prSet/>
      <dgm:spPr/>
      <dgm:t>
        <a:bodyPr/>
        <a:lstStyle/>
        <a:p>
          <a:endParaRPr lang="en-US"/>
        </a:p>
      </dgm:t>
    </dgm:pt>
    <dgm:pt modelId="{CA4010E5-4D82-44AD-AA1C-D0878111F3F0}" type="sibTrans" cxnId="{2DBC58FF-CFFA-4662-B6ED-91A772BD1242}">
      <dgm:prSet/>
      <dgm:spPr/>
      <dgm:t>
        <a:bodyPr/>
        <a:lstStyle/>
        <a:p>
          <a:endParaRPr lang="en-US"/>
        </a:p>
      </dgm:t>
    </dgm:pt>
    <dgm:pt modelId="{2FAA323B-0527-4688-9D24-904F8970466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CONJUNTO DE APTITUDES/HABILIDADES ESPECÍFICAS QUE COMPONEN LA INTELIGENCIA DE LA PERSONA TRANSFORMÁNDOLO EN UN DATO (CI) A MODO DE SIMBOLO UNIVERSAL.</a:t>
          </a:r>
        </a:p>
      </dgm:t>
    </dgm:pt>
    <dgm:pt modelId="{418CBF09-D401-490B-A17D-3531E3D5BC2B}" type="parTrans" cxnId="{CDB34845-1C51-4E96-88E8-C56BB95A1983}">
      <dgm:prSet/>
      <dgm:spPr/>
      <dgm:t>
        <a:bodyPr/>
        <a:lstStyle/>
        <a:p>
          <a:endParaRPr lang="en-US"/>
        </a:p>
      </dgm:t>
    </dgm:pt>
    <dgm:pt modelId="{FCA41B9B-7AD2-4CC9-83DF-51D40EA96881}" type="sibTrans" cxnId="{CDB34845-1C51-4E96-88E8-C56BB95A1983}">
      <dgm:prSet/>
      <dgm:spPr/>
      <dgm:t>
        <a:bodyPr/>
        <a:lstStyle/>
        <a:p>
          <a:endParaRPr lang="en-US"/>
        </a:p>
      </dgm:t>
    </dgm:pt>
    <dgm:pt modelId="{41D6DAC3-4026-4B63-933C-2B02023F4705}" type="pres">
      <dgm:prSet presAssocID="{C85515F5-C66A-4637-B81E-58092ABA58C8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5B6073AF-5BCA-4D2D-8C7F-0EBCFFF463AD}" type="pres">
      <dgm:prSet presAssocID="{F980113E-2592-4B0F-BAEA-7172812A54D7}" presName="compNode" presStyleCnt="0"/>
      <dgm:spPr/>
    </dgm:pt>
    <dgm:pt modelId="{3ABBED5D-9315-4C77-82C0-72AF2D1DB033}" type="pres">
      <dgm:prSet presAssocID="{F980113E-2592-4B0F-BAEA-7172812A54D7}" presName="bgRect" presStyleLbl="bgShp" presStyleIdx="0" presStyleCnt="2"/>
      <dgm:spPr/>
    </dgm:pt>
    <dgm:pt modelId="{74003A40-808F-4409-9450-D44BE998648F}" type="pres">
      <dgm:prSet presAssocID="{F980113E-2592-4B0F-BAEA-7172812A54D7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Checkmark"/>
        </a:ext>
      </dgm:extLst>
    </dgm:pt>
    <dgm:pt modelId="{9D7B4BC8-C720-4E5A-8850-96D4F7021032}" type="pres">
      <dgm:prSet presAssocID="{F980113E-2592-4B0F-BAEA-7172812A54D7}" presName="spaceRect" presStyleCnt="0"/>
      <dgm:spPr/>
    </dgm:pt>
    <dgm:pt modelId="{F04E54B7-EFDD-4049-98AA-FDE0CE06928F}" type="pres">
      <dgm:prSet presAssocID="{F980113E-2592-4B0F-BAEA-7172812A54D7}" presName="parTx" presStyleLbl="revTx" presStyleIdx="0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EFB32686-0553-4DEA-BE63-000EB735436A}" type="pres">
      <dgm:prSet presAssocID="{CA4010E5-4D82-44AD-AA1C-D0878111F3F0}" presName="sibTrans" presStyleCnt="0"/>
      <dgm:spPr/>
    </dgm:pt>
    <dgm:pt modelId="{0EFA7814-F3FD-4BFB-9637-B269B2607032}" type="pres">
      <dgm:prSet presAssocID="{2FAA323B-0527-4688-9D24-904F8970466A}" presName="compNode" presStyleCnt="0"/>
      <dgm:spPr/>
    </dgm:pt>
    <dgm:pt modelId="{B0779527-757D-49D9-91F5-A174FE084811}" type="pres">
      <dgm:prSet presAssocID="{2FAA323B-0527-4688-9D24-904F8970466A}" presName="bgRect" presStyleLbl="bgShp" presStyleIdx="1" presStyleCnt="2"/>
      <dgm:spPr/>
    </dgm:pt>
    <dgm:pt modelId="{7D712007-E28D-4121-89CB-D97FD4A7AA01}" type="pres">
      <dgm:prSet presAssocID="{2FAA323B-0527-4688-9D24-904F8970466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User"/>
        </a:ext>
      </dgm:extLst>
    </dgm:pt>
    <dgm:pt modelId="{03C35336-F3BC-42D4-8DB7-50F12973E5DA}" type="pres">
      <dgm:prSet presAssocID="{2FAA323B-0527-4688-9D24-904F8970466A}" presName="spaceRect" presStyleCnt="0"/>
      <dgm:spPr/>
    </dgm:pt>
    <dgm:pt modelId="{E13B7D77-2480-4D3F-A676-87010EBD3BC2}" type="pres">
      <dgm:prSet presAssocID="{2FAA323B-0527-4688-9D24-904F8970466A}" presName="parTx" presStyleLbl="revTx" presStyleIdx="1" presStyleCnt="2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</dgm:ptLst>
  <dgm:cxnLst>
    <dgm:cxn modelId="{04345798-5357-4A6E-B068-DE6733B7365B}" type="presOf" srcId="{2FAA323B-0527-4688-9D24-904F8970466A}" destId="{E13B7D77-2480-4D3F-A676-87010EBD3BC2}" srcOrd="0" destOrd="0" presId="urn:microsoft.com/office/officeart/2018/2/layout/IconVerticalSolidList"/>
    <dgm:cxn modelId="{CDB34845-1C51-4E96-88E8-C56BB95A1983}" srcId="{C85515F5-C66A-4637-B81E-58092ABA58C8}" destId="{2FAA323B-0527-4688-9D24-904F8970466A}" srcOrd="1" destOrd="0" parTransId="{418CBF09-D401-490B-A17D-3531E3D5BC2B}" sibTransId="{FCA41B9B-7AD2-4CC9-83DF-51D40EA96881}"/>
    <dgm:cxn modelId="{A2B9978F-A107-4BB3-A7B9-28DB240BC9D7}" type="presOf" srcId="{C85515F5-C66A-4637-B81E-58092ABA58C8}" destId="{41D6DAC3-4026-4B63-933C-2B02023F4705}" srcOrd="0" destOrd="0" presId="urn:microsoft.com/office/officeart/2018/2/layout/IconVerticalSolidList"/>
    <dgm:cxn modelId="{6F0316BD-F334-4CB8-BFBD-321310151DF0}" type="presOf" srcId="{F980113E-2592-4B0F-BAEA-7172812A54D7}" destId="{F04E54B7-EFDD-4049-98AA-FDE0CE06928F}" srcOrd="0" destOrd="0" presId="urn:microsoft.com/office/officeart/2018/2/layout/IconVerticalSolidList"/>
    <dgm:cxn modelId="{2DBC58FF-CFFA-4662-B6ED-91A772BD1242}" srcId="{C85515F5-C66A-4637-B81E-58092ABA58C8}" destId="{F980113E-2592-4B0F-BAEA-7172812A54D7}" srcOrd="0" destOrd="0" parTransId="{78100233-721D-4883-870C-B843511FC319}" sibTransId="{CA4010E5-4D82-44AD-AA1C-D0878111F3F0}"/>
    <dgm:cxn modelId="{A4EEA2D3-8C30-4175-A083-A9F0F66D8435}" type="presParOf" srcId="{41D6DAC3-4026-4B63-933C-2B02023F4705}" destId="{5B6073AF-5BCA-4D2D-8C7F-0EBCFFF463AD}" srcOrd="0" destOrd="0" presId="urn:microsoft.com/office/officeart/2018/2/layout/IconVerticalSolidList"/>
    <dgm:cxn modelId="{B3C3586D-F05E-4989-8C3B-7CC6AC4F7566}" type="presParOf" srcId="{5B6073AF-5BCA-4D2D-8C7F-0EBCFFF463AD}" destId="{3ABBED5D-9315-4C77-82C0-72AF2D1DB033}" srcOrd="0" destOrd="0" presId="urn:microsoft.com/office/officeart/2018/2/layout/IconVerticalSolidList"/>
    <dgm:cxn modelId="{FDF500F2-4F66-450D-9B66-A1682AAF9624}" type="presParOf" srcId="{5B6073AF-5BCA-4D2D-8C7F-0EBCFFF463AD}" destId="{74003A40-808F-4409-9450-D44BE998648F}" srcOrd="1" destOrd="0" presId="urn:microsoft.com/office/officeart/2018/2/layout/IconVerticalSolidList"/>
    <dgm:cxn modelId="{6227AA9A-1693-410C-B15F-3BC47C897B13}" type="presParOf" srcId="{5B6073AF-5BCA-4D2D-8C7F-0EBCFFF463AD}" destId="{9D7B4BC8-C720-4E5A-8850-96D4F7021032}" srcOrd="2" destOrd="0" presId="urn:microsoft.com/office/officeart/2018/2/layout/IconVerticalSolidList"/>
    <dgm:cxn modelId="{7E903039-A8B3-4FDC-99AD-EC7A5FDFF20C}" type="presParOf" srcId="{5B6073AF-5BCA-4D2D-8C7F-0EBCFFF463AD}" destId="{F04E54B7-EFDD-4049-98AA-FDE0CE06928F}" srcOrd="3" destOrd="0" presId="urn:microsoft.com/office/officeart/2018/2/layout/IconVerticalSolidList"/>
    <dgm:cxn modelId="{4220AA5E-1E38-4882-9E95-9474CB4E88A8}" type="presParOf" srcId="{41D6DAC3-4026-4B63-933C-2B02023F4705}" destId="{EFB32686-0553-4DEA-BE63-000EB735436A}" srcOrd="1" destOrd="0" presId="urn:microsoft.com/office/officeart/2018/2/layout/IconVerticalSolidList"/>
    <dgm:cxn modelId="{7220115E-1B6D-4727-97CA-4F22F73596A7}" type="presParOf" srcId="{41D6DAC3-4026-4B63-933C-2B02023F4705}" destId="{0EFA7814-F3FD-4BFB-9637-B269B2607032}" srcOrd="2" destOrd="0" presId="urn:microsoft.com/office/officeart/2018/2/layout/IconVerticalSolidList"/>
    <dgm:cxn modelId="{84E92C66-D6C1-4064-A45A-064B96316D34}" type="presParOf" srcId="{0EFA7814-F3FD-4BFB-9637-B269B2607032}" destId="{B0779527-757D-49D9-91F5-A174FE084811}" srcOrd="0" destOrd="0" presId="urn:microsoft.com/office/officeart/2018/2/layout/IconVerticalSolidList"/>
    <dgm:cxn modelId="{631B6C8F-DD54-4DDD-BD2A-605DD1F7C04E}" type="presParOf" srcId="{0EFA7814-F3FD-4BFB-9637-B269B2607032}" destId="{7D712007-E28D-4121-89CB-D97FD4A7AA01}" srcOrd="1" destOrd="0" presId="urn:microsoft.com/office/officeart/2018/2/layout/IconVerticalSolidList"/>
    <dgm:cxn modelId="{73A29BBF-E95D-4CE3-9EAA-BA4761CCEA07}" type="presParOf" srcId="{0EFA7814-F3FD-4BFB-9637-B269B2607032}" destId="{03C35336-F3BC-42D4-8DB7-50F12973E5DA}" srcOrd="2" destOrd="0" presId="urn:microsoft.com/office/officeart/2018/2/layout/IconVerticalSolidList"/>
    <dgm:cxn modelId="{1A11D266-9035-4863-9594-420471FF4DA1}" type="presParOf" srcId="{0EFA7814-F3FD-4BFB-9637-B269B2607032}" destId="{E13B7D77-2480-4D3F-A676-87010EBD3BC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7904B86-5A58-4A79-9CB5-8E7749654D7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6B50516-1552-4750-B27E-47BC6EE9BC49}">
      <dgm:prSet/>
      <dgm:spPr/>
      <dgm:t>
        <a:bodyPr/>
        <a:lstStyle/>
        <a:p>
          <a:r>
            <a:rPr lang="en-US"/>
            <a:t>TÉCNICA ESTADÍSTICA PARA REDUCIR DATOS Y EXPLICAR LAS CORRELACIONES ENTRE LAS VARIABLES OBSERVADAS Y LAS NO OBSERVADAS (FACTORES)</a:t>
          </a:r>
        </a:p>
      </dgm:t>
    </dgm:pt>
    <dgm:pt modelId="{721BE394-7FE7-4D43-AB2D-8D4AAEE7E419}" type="parTrans" cxnId="{C4137334-A71C-4EBE-855B-7E5004FA6A13}">
      <dgm:prSet/>
      <dgm:spPr/>
      <dgm:t>
        <a:bodyPr/>
        <a:lstStyle/>
        <a:p>
          <a:endParaRPr lang="en-US"/>
        </a:p>
      </dgm:t>
    </dgm:pt>
    <dgm:pt modelId="{91A25460-2B2C-4A77-8B5E-464C4E7A1885}" type="sibTrans" cxnId="{C4137334-A71C-4EBE-855B-7E5004FA6A13}">
      <dgm:prSet/>
      <dgm:spPr/>
      <dgm:t>
        <a:bodyPr/>
        <a:lstStyle/>
        <a:p>
          <a:endParaRPr lang="en-US"/>
        </a:p>
      </dgm:t>
    </dgm:pt>
    <dgm:pt modelId="{CB44D72C-E0C4-4463-ADA7-04418D397B1D}">
      <dgm:prSet/>
      <dgm:spPr/>
      <dgm:t>
        <a:bodyPr/>
        <a:lstStyle/>
        <a:p>
          <a:r>
            <a:rPr lang="en-US"/>
            <a:t>SE ORIGINÓ EN PSICOMETRÍA</a:t>
          </a:r>
        </a:p>
      </dgm:t>
    </dgm:pt>
    <dgm:pt modelId="{5524CD3B-2120-4DB0-A4AE-3BEACBD50A25}" type="parTrans" cxnId="{33514CFB-A01F-4FB8-96B5-0B23D45F938D}">
      <dgm:prSet/>
      <dgm:spPr/>
      <dgm:t>
        <a:bodyPr/>
        <a:lstStyle/>
        <a:p>
          <a:endParaRPr lang="en-US"/>
        </a:p>
      </dgm:t>
    </dgm:pt>
    <dgm:pt modelId="{592F707F-1935-4DD9-A26B-771F29695C7B}" type="sibTrans" cxnId="{33514CFB-A01F-4FB8-96B5-0B23D45F938D}">
      <dgm:prSet/>
      <dgm:spPr/>
      <dgm:t>
        <a:bodyPr/>
        <a:lstStyle/>
        <a:p>
          <a:endParaRPr lang="en-US"/>
        </a:p>
      </dgm:t>
    </dgm:pt>
    <dgm:pt modelId="{CA6D3F55-CB24-4143-A4BD-4EA37CD5E955}">
      <dgm:prSet/>
      <dgm:spPr/>
      <dgm:t>
        <a:bodyPr/>
        <a:lstStyle/>
        <a:p>
          <a:r>
            <a:rPr lang="en-US"/>
            <a:t>SE USA PARA ESTUDIAR LAS CIENCIAS DEL COMPORTAMIENTO</a:t>
          </a:r>
        </a:p>
      </dgm:t>
    </dgm:pt>
    <dgm:pt modelId="{96D1862E-B8C9-4149-8179-2DDD42304067}" type="parTrans" cxnId="{4EA5F429-28FD-4EEE-A6EA-08A28C5180DE}">
      <dgm:prSet/>
      <dgm:spPr/>
      <dgm:t>
        <a:bodyPr/>
        <a:lstStyle/>
        <a:p>
          <a:endParaRPr lang="en-US"/>
        </a:p>
      </dgm:t>
    </dgm:pt>
    <dgm:pt modelId="{F12E4B3F-C6EC-4A81-84AE-C6654C626918}" type="sibTrans" cxnId="{4EA5F429-28FD-4EEE-A6EA-08A28C5180DE}">
      <dgm:prSet/>
      <dgm:spPr/>
      <dgm:t>
        <a:bodyPr/>
        <a:lstStyle/>
        <a:p>
          <a:endParaRPr lang="en-US"/>
        </a:p>
      </dgm:t>
    </dgm:pt>
    <dgm:pt modelId="{E1D2438B-1B89-4081-9EFE-61C6E14796BC}" type="pres">
      <dgm:prSet presAssocID="{97904B86-5A58-4A79-9CB5-8E7749654D7A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A854145B-6C06-4FE7-BE28-538DEE6183D0}" type="pres">
      <dgm:prSet presAssocID="{56B50516-1552-4750-B27E-47BC6EE9BC49}" presName="compNode" presStyleCnt="0"/>
      <dgm:spPr/>
    </dgm:pt>
    <dgm:pt modelId="{CFF1AB26-9E77-4814-ABE8-56DAE6FEB375}" type="pres">
      <dgm:prSet presAssocID="{56B50516-1552-4750-B27E-47BC6EE9BC4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Checkmark"/>
        </a:ext>
      </dgm:extLst>
    </dgm:pt>
    <dgm:pt modelId="{21866C84-CC4B-4D57-AE40-6947D741076A}" type="pres">
      <dgm:prSet presAssocID="{56B50516-1552-4750-B27E-47BC6EE9BC49}" presName="spaceRect" presStyleCnt="0"/>
      <dgm:spPr/>
    </dgm:pt>
    <dgm:pt modelId="{5F5D2BAE-EF43-40BF-966F-38DDF508BEBA}" type="pres">
      <dgm:prSet presAssocID="{56B50516-1552-4750-B27E-47BC6EE9BC49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638D768C-1571-4222-A85D-C51D6DB48F81}" type="pres">
      <dgm:prSet presAssocID="{91A25460-2B2C-4A77-8B5E-464C4E7A1885}" presName="sibTrans" presStyleCnt="0"/>
      <dgm:spPr/>
    </dgm:pt>
    <dgm:pt modelId="{61D7D4A4-B67A-45B6-9373-7E39F8C83798}" type="pres">
      <dgm:prSet presAssocID="{CB44D72C-E0C4-4463-ADA7-04418D397B1D}" presName="compNode" presStyleCnt="0"/>
      <dgm:spPr/>
    </dgm:pt>
    <dgm:pt modelId="{F4170222-1864-48BB-BF81-CBB7C8FFF24C}" type="pres">
      <dgm:prSet presAssocID="{CB44D72C-E0C4-4463-ADA7-04418D397B1D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Bar graph with upward trend"/>
        </a:ext>
      </dgm:extLst>
    </dgm:pt>
    <dgm:pt modelId="{3C900D54-ED40-4CF2-ABC0-CCAA8714464F}" type="pres">
      <dgm:prSet presAssocID="{CB44D72C-E0C4-4463-ADA7-04418D397B1D}" presName="spaceRect" presStyleCnt="0"/>
      <dgm:spPr/>
    </dgm:pt>
    <dgm:pt modelId="{EC09A637-F0C6-47A2-831C-589883A05C4C}" type="pres">
      <dgm:prSet presAssocID="{CB44D72C-E0C4-4463-ADA7-04418D397B1D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02082FB0-3359-48F8-890E-2A37CA03FCAB}" type="pres">
      <dgm:prSet presAssocID="{592F707F-1935-4DD9-A26B-771F29695C7B}" presName="sibTrans" presStyleCnt="0"/>
      <dgm:spPr/>
    </dgm:pt>
    <dgm:pt modelId="{4EED4787-E809-417C-A71B-D818A8F90FF0}" type="pres">
      <dgm:prSet presAssocID="{CA6D3F55-CB24-4143-A4BD-4EA37CD5E955}" presName="compNode" presStyleCnt="0"/>
      <dgm:spPr/>
    </dgm:pt>
    <dgm:pt modelId="{4A2BFF6D-ED34-4A6F-9164-9CA211537B7D}" type="pres">
      <dgm:prSet presAssocID="{CA6D3F55-CB24-4143-A4BD-4EA37CD5E955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Marker"/>
        </a:ext>
      </dgm:extLst>
    </dgm:pt>
    <dgm:pt modelId="{0F8788A6-1E72-46D7-AA5B-B50AD3F8F8D1}" type="pres">
      <dgm:prSet presAssocID="{CA6D3F55-CB24-4143-A4BD-4EA37CD5E955}" presName="spaceRect" presStyleCnt="0"/>
      <dgm:spPr/>
    </dgm:pt>
    <dgm:pt modelId="{9888417E-1CB1-424D-8A71-2AFD82AA5DF3}" type="pres">
      <dgm:prSet presAssocID="{CA6D3F55-CB24-4143-A4BD-4EA37CD5E955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A5393E88-08DB-42A4-A425-E75A0584C415}" type="presOf" srcId="{CB44D72C-E0C4-4463-ADA7-04418D397B1D}" destId="{EC09A637-F0C6-47A2-831C-589883A05C4C}" srcOrd="0" destOrd="0" presId="urn:microsoft.com/office/officeart/2018/2/layout/IconLabelList"/>
    <dgm:cxn modelId="{33514CFB-A01F-4FB8-96B5-0B23D45F938D}" srcId="{97904B86-5A58-4A79-9CB5-8E7749654D7A}" destId="{CB44D72C-E0C4-4463-ADA7-04418D397B1D}" srcOrd="1" destOrd="0" parTransId="{5524CD3B-2120-4DB0-A4AE-3BEACBD50A25}" sibTransId="{592F707F-1935-4DD9-A26B-771F29695C7B}"/>
    <dgm:cxn modelId="{A0C58076-DDB2-43B5-8B24-BCA3F764F8E1}" type="presOf" srcId="{97904B86-5A58-4A79-9CB5-8E7749654D7A}" destId="{E1D2438B-1B89-4081-9EFE-61C6E14796BC}" srcOrd="0" destOrd="0" presId="urn:microsoft.com/office/officeart/2018/2/layout/IconLabelList"/>
    <dgm:cxn modelId="{4EA5F429-28FD-4EEE-A6EA-08A28C5180DE}" srcId="{97904B86-5A58-4A79-9CB5-8E7749654D7A}" destId="{CA6D3F55-CB24-4143-A4BD-4EA37CD5E955}" srcOrd="2" destOrd="0" parTransId="{96D1862E-B8C9-4149-8179-2DDD42304067}" sibTransId="{F12E4B3F-C6EC-4A81-84AE-C6654C626918}"/>
    <dgm:cxn modelId="{FDBFDB66-AB0D-43DE-BEFF-CE76E31D87E1}" type="presOf" srcId="{CA6D3F55-CB24-4143-A4BD-4EA37CD5E955}" destId="{9888417E-1CB1-424D-8A71-2AFD82AA5DF3}" srcOrd="0" destOrd="0" presId="urn:microsoft.com/office/officeart/2018/2/layout/IconLabelList"/>
    <dgm:cxn modelId="{C4137334-A71C-4EBE-855B-7E5004FA6A13}" srcId="{97904B86-5A58-4A79-9CB5-8E7749654D7A}" destId="{56B50516-1552-4750-B27E-47BC6EE9BC49}" srcOrd="0" destOrd="0" parTransId="{721BE394-7FE7-4D43-AB2D-8D4AAEE7E419}" sibTransId="{91A25460-2B2C-4A77-8B5E-464C4E7A1885}"/>
    <dgm:cxn modelId="{FACEDA7B-C6BF-4B77-AFBB-8B4CBEB2DE4A}" type="presOf" srcId="{56B50516-1552-4750-B27E-47BC6EE9BC49}" destId="{5F5D2BAE-EF43-40BF-966F-38DDF508BEBA}" srcOrd="0" destOrd="0" presId="urn:microsoft.com/office/officeart/2018/2/layout/IconLabelList"/>
    <dgm:cxn modelId="{97BFD863-B9DE-4669-A31D-21F807EE5D9E}" type="presParOf" srcId="{E1D2438B-1B89-4081-9EFE-61C6E14796BC}" destId="{A854145B-6C06-4FE7-BE28-538DEE6183D0}" srcOrd="0" destOrd="0" presId="urn:microsoft.com/office/officeart/2018/2/layout/IconLabelList"/>
    <dgm:cxn modelId="{B7BFC9E3-3841-4078-835C-D8AA8E62836D}" type="presParOf" srcId="{A854145B-6C06-4FE7-BE28-538DEE6183D0}" destId="{CFF1AB26-9E77-4814-ABE8-56DAE6FEB375}" srcOrd="0" destOrd="0" presId="urn:microsoft.com/office/officeart/2018/2/layout/IconLabelList"/>
    <dgm:cxn modelId="{A404BB68-A99D-49ED-BEA8-E0E3659E7994}" type="presParOf" srcId="{A854145B-6C06-4FE7-BE28-538DEE6183D0}" destId="{21866C84-CC4B-4D57-AE40-6947D741076A}" srcOrd="1" destOrd="0" presId="urn:microsoft.com/office/officeart/2018/2/layout/IconLabelList"/>
    <dgm:cxn modelId="{C653BA2A-B17A-4FEC-AC49-B15232C8BF92}" type="presParOf" srcId="{A854145B-6C06-4FE7-BE28-538DEE6183D0}" destId="{5F5D2BAE-EF43-40BF-966F-38DDF508BEBA}" srcOrd="2" destOrd="0" presId="urn:microsoft.com/office/officeart/2018/2/layout/IconLabelList"/>
    <dgm:cxn modelId="{5133CD12-6199-46A0-95F0-5EF9CC0E3132}" type="presParOf" srcId="{E1D2438B-1B89-4081-9EFE-61C6E14796BC}" destId="{638D768C-1571-4222-A85D-C51D6DB48F81}" srcOrd="1" destOrd="0" presId="urn:microsoft.com/office/officeart/2018/2/layout/IconLabelList"/>
    <dgm:cxn modelId="{B7B7216F-B3B6-4C87-9DE1-F21803B2191F}" type="presParOf" srcId="{E1D2438B-1B89-4081-9EFE-61C6E14796BC}" destId="{61D7D4A4-B67A-45B6-9373-7E39F8C83798}" srcOrd="2" destOrd="0" presId="urn:microsoft.com/office/officeart/2018/2/layout/IconLabelList"/>
    <dgm:cxn modelId="{10AD73E0-795C-4EFD-BADF-E477303147F9}" type="presParOf" srcId="{61D7D4A4-B67A-45B6-9373-7E39F8C83798}" destId="{F4170222-1864-48BB-BF81-CBB7C8FFF24C}" srcOrd="0" destOrd="0" presId="urn:microsoft.com/office/officeart/2018/2/layout/IconLabelList"/>
    <dgm:cxn modelId="{AEBEF81B-4AE1-4A87-87D7-0302924C96C4}" type="presParOf" srcId="{61D7D4A4-B67A-45B6-9373-7E39F8C83798}" destId="{3C900D54-ED40-4CF2-ABC0-CCAA8714464F}" srcOrd="1" destOrd="0" presId="urn:microsoft.com/office/officeart/2018/2/layout/IconLabelList"/>
    <dgm:cxn modelId="{DE0F0A45-A6BB-476F-940F-CC651F5ADFFC}" type="presParOf" srcId="{61D7D4A4-B67A-45B6-9373-7E39F8C83798}" destId="{EC09A637-F0C6-47A2-831C-589883A05C4C}" srcOrd="2" destOrd="0" presId="urn:microsoft.com/office/officeart/2018/2/layout/IconLabelList"/>
    <dgm:cxn modelId="{ADD89B91-3948-4AC4-AA6F-5ECDA27A869F}" type="presParOf" srcId="{E1D2438B-1B89-4081-9EFE-61C6E14796BC}" destId="{02082FB0-3359-48F8-890E-2A37CA03FCAB}" srcOrd="3" destOrd="0" presId="urn:microsoft.com/office/officeart/2018/2/layout/IconLabelList"/>
    <dgm:cxn modelId="{1AC7A213-2865-496F-9B09-F52212CC3F01}" type="presParOf" srcId="{E1D2438B-1B89-4081-9EFE-61C6E14796BC}" destId="{4EED4787-E809-417C-A71B-D818A8F90FF0}" srcOrd="4" destOrd="0" presId="urn:microsoft.com/office/officeart/2018/2/layout/IconLabelList"/>
    <dgm:cxn modelId="{0A03E031-4428-43F4-A3BF-A77B192CF7A1}" type="presParOf" srcId="{4EED4787-E809-417C-A71B-D818A8F90FF0}" destId="{4A2BFF6D-ED34-4A6F-9164-9CA211537B7D}" srcOrd="0" destOrd="0" presId="urn:microsoft.com/office/officeart/2018/2/layout/IconLabelList"/>
    <dgm:cxn modelId="{A88AFB5E-38D9-40EC-B97A-F90A5608EAF4}" type="presParOf" srcId="{4EED4787-E809-417C-A71B-D818A8F90FF0}" destId="{0F8788A6-1E72-46D7-AA5B-B50AD3F8F8D1}" srcOrd="1" destOrd="0" presId="urn:microsoft.com/office/officeart/2018/2/layout/IconLabelList"/>
    <dgm:cxn modelId="{AFAA2295-1525-4C31-8E95-0FDA25F1CEB4}" type="presParOf" srcId="{4EED4787-E809-417C-A71B-D818A8F90FF0}" destId="{9888417E-1CB1-424D-8A71-2AFD82AA5DF3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4CB40F0-802B-4248-BFC7-4992A8238040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3A71035C-A4BC-403A-8C62-E60560A5C3A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PERTENECE A LA TEORÍA DE LAS APTITUDES COGNITIVAS DEL TIPO II</a:t>
          </a:r>
        </a:p>
      </dgm:t>
    </dgm:pt>
    <dgm:pt modelId="{3EE93952-3417-4702-9E15-D5792AE2CF0A}" type="parTrans" cxnId="{B281341B-5FC7-4C7B-8F10-E638C0702739}">
      <dgm:prSet/>
      <dgm:spPr/>
      <dgm:t>
        <a:bodyPr/>
        <a:lstStyle/>
        <a:p>
          <a:endParaRPr lang="en-US"/>
        </a:p>
      </dgm:t>
    </dgm:pt>
    <dgm:pt modelId="{8C1D6CDA-2A34-4559-9F11-FE006A1DB7CD}" type="sibTrans" cxnId="{B281341B-5FC7-4C7B-8F10-E638C0702739}">
      <dgm:prSet/>
      <dgm:spPr/>
      <dgm:t>
        <a:bodyPr/>
        <a:lstStyle/>
        <a:p>
          <a:endParaRPr lang="en-US"/>
        </a:p>
      </dgm:t>
    </dgm:pt>
    <dgm:pt modelId="{69331D4F-04A1-4006-8144-962ABC193819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REUNE EL FACTOR G (ESTRATO III)</a:t>
          </a:r>
        </a:p>
      </dgm:t>
    </dgm:pt>
    <dgm:pt modelId="{BB1E8524-A5E8-4516-8B25-8F7AB456C207}" type="parTrans" cxnId="{63FEF9DE-CB5E-4E00-A4F8-BCCF3D184283}">
      <dgm:prSet/>
      <dgm:spPr/>
      <dgm:t>
        <a:bodyPr/>
        <a:lstStyle/>
        <a:p>
          <a:endParaRPr lang="en-US"/>
        </a:p>
      </dgm:t>
    </dgm:pt>
    <dgm:pt modelId="{0D871CAB-2744-4D39-9B65-A29DE83C9595}" type="sibTrans" cxnId="{63FEF9DE-CB5E-4E00-A4F8-BCCF3D184283}">
      <dgm:prSet/>
      <dgm:spPr/>
      <dgm:t>
        <a:bodyPr/>
        <a:lstStyle/>
        <a:p>
          <a:endParaRPr lang="en-US"/>
        </a:p>
      </dgm:t>
    </dgm:pt>
    <dgm:pt modelId="{EDE3B7E2-40E6-4BE5-B3FD-86EDD8EB2C1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EJEMPLO: OBTENCIÓN DEL CI CON LA MEDICIÓN DEL CONJUNTO DE CAPACIDADES INTELECTUALES DEL PROPIO MODELO SEGÚN SUS AUTORES.</a:t>
          </a:r>
        </a:p>
      </dgm:t>
    </dgm:pt>
    <dgm:pt modelId="{C2D04F7E-3456-4044-98B5-F3E2844639AB}" type="parTrans" cxnId="{3A30A6ED-525D-4D2F-8DAC-A256B6863DD3}">
      <dgm:prSet/>
      <dgm:spPr/>
      <dgm:t>
        <a:bodyPr/>
        <a:lstStyle/>
        <a:p>
          <a:endParaRPr lang="en-US"/>
        </a:p>
      </dgm:t>
    </dgm:pt>
    <dgm:pt modelId="{EE07A260-F307-46F1-A75D-F33437EC85DE}" type="sibTrans" cxnId="{3A30A6ED-525D-4D2F-8DAC-A256B6863DD3}">
      <dgm:prSet/>
      <dgm:spPr/>
      <dgm:t>
        <a:bodyPr/>
        <a:lstStyle/>
        <a:p>
          <a:endParaRPr lang="en-US"/>
        </a:p>
      </dgm:t>
    </dgm:pt>
    <dgm:pt modelId="{71D1A59E-C5ED-4AC7-91C2-5D8CF9C5B653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MÁS LOS DATOS OBTENIDOS DEBIDO AL ESTUDIO Y MEDICIÓN DE APTITUDES COGNITIVAS MUY ESPECÍFICAS (ESTRATO I)</a:t>
          </a:r>
        </a:p>
      </dgm:t>
    </dgm:pt>
    <dgm:pt modelId="{EF2A1482-1C96-4CD9-AC28-8386CCCB776D}" type="parTrans" cxnId="{D473FEA2-C648-4563-9617-8EDF718BB85A}">
      <dgm:prSet/>
      <dgm:spPr/>
      <dgm:t>
        <a:bodyPr/>
        <a:lstStyle/>
        <a:p>
          <a:endParaRPr lang="en-US"/>
        </a:p>
      </dgm:t>
    </dgm:pt>
    <dgm:pt modelId="{09BA6C5C-919B-4DE0-904C-5E73C66AC3A2}" type="sibTrans" cxnId="{D473FEA2-C648-4563-9617-8EDF718BB85A}">
      <dgm:prSet/>
      <dgm:spPr/>
      <dgm:t>
        <a:bodyPr/>
        <a:lstStyle/>
        <a:p>
          <a:endParaRPr lang="en-US"/>
        </a:p>
      </dgm:t>
    </dgm:pt>
    <dgm:pt modelId="{B5E97362-86F3-44D3-AEE4-BE80455E7D8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EJEMPLO: FACILIDAD POR PARTE DEL ALUMNO PARA PRENDER UNA LENGUA EXTRANJERA.</a:t>
          </a:r>
        </a:p>
      </dgm:t>
    </dgm:pt>
    <dgm:pt modelId="{B13E2684-F4E9-4F61-9592-91553F884282}" type="parTrans" cxnId="{79AC3366-0D8F-428F-B595-9BC67EABD442}">
      <dgm:prSet/>
      <dgm:spPr/>
      <dgm:t>
        <a:bodyPr/>
        <a:lstStyle/>
        <a:p>
          <a:endParaRPr lang="en-US"/>
        </a:p>
      </dgm:t>
    </dgm:pt>
    <dgm:pt modelId="{1FF524DC-0AD0-4D84-BE0C-1CC937BF8A38}" type="sibTrans" cxnId="{79AC3366-0D8F-428F-B595-9BC67EABD442}">
      <dgm:prSet/>
      <dgm:spPr/>
      <dgm:t>
        <a:bodyPr/>
        <a:lstStyle/>
        <a:p>
          <a:endParaRPr lang="en-US"/>
        </a:p>
      </dgm:t>
    </dgm:pt>
    <dgm:pt modelId="{2CECA788-CA9B-41D2-B955-164DFF5C0480}">
      <dgm:prSet/>
      <dgm:spPr/>
      <dgm:t>
        <a:bodyPr/>
        <a:lstStyle/>
        <a:p>
          <a:pPr rtl="0">
            <a:lnSpc>
              <a:spcPct val="100000"/>
            </a:lnSpc>
            <a:defRPr b="1"/>
          </a:pPr>
          <a:r>
            <a:rPr lang="en-US"/>
            <a:t>MÁS LOS DATOS OBTENIDOS DEBIDO AL ESTUDIO Y MEDICIÓN DE APTITUDES MENOS ESPECÍFICAS</a:t>
          </a:r>
          <a:r>
            <a:rPr lang="en-US">
              <a:latin typeface="Gill Sans MT" panose="02020404030301010803"/>
            </a:rPr>
            <a:t>    </a:t>
          </a:r>
          <a:r>
            <a:rPr lang="en-US"/>
            <a:t>(ESTRATO II)</a:t>
          </a:r>
          <a:endParaRPr lang="en-US">
            <a:latin typeface="Gill Sans MT" panose="02020404030301010803"/>
          </a:endParaRPr>
        </a:p>
      </dgm:t>
    </dgm:pt>
    <dgm:pt modelId="{A8AF764F-154A-4528-A4F5-215943F1E128}" type="parTrans" cxnId="{F15A5AE3-C11A-42C7-85CF-C87A5B1902DB}">
      <dgm:prSet/>
      <dgm:spPr/>
      <dgm:t>
        <a:bodyPr/>
        <a:lstStyle/>
        <a:p>
          <a:endParaRPr lang="en-US"/>
        </a:p>
      </dgm:t>
    </dgm:pt>
    <dgm:pt modelId="{F37AFB37-919E-4BD5-A523-A85D2B33CAD9}" type="sibTrans" cxnId="{F15A5AE3-C11A-42C7-85CF-C87A5B1902DB}">
      <dgm:prSet/>
      <dgm:spPr/>
      <dgm:t>
        <a:bodyPr/>
        <a:lstStyle/>
        <a:p>
          <a:endParaRPr lang="en-US"/>
        </a:p>
      </dgm:t>
    </dgm:pt>
    <dgm:pt modelId="{254EF02D-6A06-4C90-9522-1CA870D6E7CD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EJEMPLO: MEDICIÓN DE LA VELOCIDAD DE PROCESAMIENTO AUDITIVO.</a:t>
          </a:r>
        </a:p>
      </dgm:t>
    </dgm:pt>
    <dgm:pt modelId="{17F4CDC3-ACA7-4A2F-AA4F-2B47DCDEC5A6}" type="parTrans" cxnId="{636DC2DC-7BE9-4679-BC79-A48DAFA7F72A}">
      <dgm:prSet/>
      <dgm:spPr/>
      <dgm:t>
        <a:bodyPr/>
        <a:lstStyle/>
        <a:p>
          <a:endParaRPr lang="en-US"/>
        </a:p>
      </dgm:t>
    </dgm:pt>
    <dgm:pt modelId="{F866E884-3143-422F-9F0B-161855AA8B11}" type="sibTrans" cxnId="{636DC2DC-7BE9-4679-BC79-A48DAFA7F72A}">
      <dgm:prSet/>
      <dgm:spPr/>
      <dgm:t>
        <a:bodyPr/>
        <a:lstStyle/>
        <a:p>
          <a:endParaRPr lang="en-US"/>
        </a:p>
      </dgm:t>
    </dgm:pt>
    <dgm:pt modelId="{AB4328FA-2C93-4C0E-8710-F061968C619B}" type="pres">
      <dgm:prSet presAssocID="{F4CB40F0-802B-4248-BFC7-4992A8238040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6D2B4DDF-43EF-4E0F-BEB6-E80039717107}" type="pres">
      <dgm:prSet presAssocID="{3A71035C-A4BC-403A-8C62-E60560A5C3A0}" presName="compNode" presStyleCnt="0"/>
      <dgm:spPr/>
    </dgm:pt>
    <dgm:pt modelId="{CA597CC1-10F7-44D0-A1C4-E61B79C78AF6}" type="pres">
      <dgm:prSet presAssocID="{3A71035C-A4BC-403A-8C62-E60560A5C3A0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Head with Gears"/>
        </a:ext>
      </dgm:extLst>
    </dgm:pt>
    <dgm:pt modelId="{D737A25D-2756-4A0C-B7C7-11A7B7005D83}" type="pres">
      <dgm:prSet presAssocID="{3A71035C-A4BC-403A-8C62-E60560A5C3A0}" presName="iconSpace" presStyleCnt="0"/>
      <dgm:spPr/>
    </dgm:pt>
    <dgm:pt modelId="{6CB3FD75-A76C-4178-95B3-88B6B69A8F8D}" type="pres">
      <dgm:prSet presAssocID="{3A71035C-A4BC-403A-8C62-E60560A5C3A0}" presName="parTx" presStyleLbl="revTx" presStyleIdx="0" presStyleCnt="8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22F5B6C6-D3B0-475A-B2C9-75697B75E77A}" type="pres">
      <dgm:prSet presAssocID="{3A71035C-A4BC-403A-8C62-E60560A5C3A0}" presName="txSpace" presStyleCnt="0"/>
      <dgm:spPr/>
    </dgm:pt>
    <dgm:pt modelId="{2EF91F69-6A4D-4612-8108-672BEFBEC0E0}" type="pres">
      <dgm:prSet presAssocID="{3A71035C-A4BC-403A-8C62-E60560A5C3A0}" presName="desTx" presStyleLbl="revTx" presStyleIdx="1" presStyleCnt="8">
        <dgm:presLayoutVars/>
      </dgm:prSet>
      <dgm:spPr/>
    </dgm:pt>
    <dgm:pt modelId="{95279240-5B77-4E85-AF57-B333FEC606E0}" type="pres">
      <dgm:prSet presAssocID="{8C1D6CDA-2A34-4559-9F11-FE006A1DB7CD}" presName="sibTrans" presStyleCnt="0"/>
      <dgm:spPr/>
    </dgm:pt>
    <dgm:pt modelId="{E42AAF95-ADC9-4F96-A2DA-42B2783FE494}" type="pres">
      <dgm:prSet presAssocID="{69331D4F-04A1-4006-8144-962ABC193819}" presName="compNode" presStyleCnt="0"/>
      <dgm:spPr/>
    </dgm:pt>
    <dgm:pt modelId="{BEF54EC0-6048-4898-9B58-A868A31352E1}" type="pres">
      <dgm:prSet presAssocID="{69331D4F-04A1-4006-8144-962ABC193819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WaterFountain"/>
        </a:ext>
      </dgm:extLst>
    </dgm:pt>
    <dgm:pt modelId="{7B88799B-3FBE-40C9-820B-159F5D7AE4F7}" type="pres">
      <dgm:prSet presAssocID="{69331D4F-04A1-4006-8144-962ABC193819}" presName="iconSpace" presStyleCnt="0"/>
      <dgm:spPr/>
    </dgm:pt>
    <dgm:pt modelId="{AC010380-0AAB-4AD1-AB30-9E3E0734003D}" type="pres">
      <dgm:prSet presAssocID="{69331D4F-04A1-4006-8144-962ABC193819}" presName="parTx" presStyleLbl="revTx" presStyleIdx="2" presStyleCnt="8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DC0CA615-6905-48E7-AB64-E507C1BF249C}" type="pres">
      <dgm:prSet presAssocID="{69331D4F-04A1-4006-8144-962ABC193819}" presName="txSpace" presStyleCnt="0"/>
      <dgm:spPr/>
    </dgm:pt>
    <dgm:pt modelId="{89F4BC9E-5BB9-42AF-A6C9-7C6A4EB8338F}" type="pres">
      <dgm:prSet presAssocID="{69331D4F-04A1-4006-8144-962ABC193819}" presName="desTx" presStyleLbl="revTx" presStyleIdx="3" presStyleCnt="8">
        <dgm:presLayoutVars/>
      </dgm:prSet>
      <dgm:spPr/>
      <dgm:t>
        <a:bodyPr/>
        <a:lstStyle/>
        <a:p>
          <a:endParaRPr lang="es-ES"/>
        </a:p>
      </dgm:t>
    </dgm:pt>
    <dgm:pt modelId="{1408C572-67BC-4555-A433-9CF0CF71822F}" type="pres">
      <dgm:prSet presAssocID="{0D871CAB-2744-4D39-9B65-A29DE83C9595}" presName="sibTrans" presStyleCnt="0"/>
      <dgm:spPr/>
    </dgm:pt>
    <dgm:pt modelId="{801E050B-DBFC-468D-BCF8-268E4588EB97}" type="pres">
      <dgm:prSet presAssocID="{71D1A59E-C5ED-4AC7-91C2-5D8CF9C5B653}" presName="compNode" presStyleCnt="0"/>
      <dgm:spPr/>
    </dgm:pt>
    <dgm:pt modelId="{D7666154-FB91-45F9-A3D9-DE45242A2298}" type="pres">
      <dgm:prSet presAssocID="{71D1A59E-C5ED-4AC7-91C2-5D8CF9C5B65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Presentation with Checklist"/>
        </a:ext>
      </dgm:extLst>
    </dgm:pt>
    <dgm:pt modelId="{326FBEEE-CE31-48BB-AC43-DEBAAAA2E5BF}" type="pres">
      <dgm:prSet presAssocID="{71D1A59E-C5ED-4AC7-91C2-5D8CF9C5B653}" presName="iconSpace" presStyleCnt="0"/>
      <dgm:spPr/>
    </dgm:pt>
    <dgm:pt modelId="{06EBE9F6-5C71-49CF-A99E-6886156D53D6}" type="pres">
      <dgm:prSet presAssocID="{71D1A59E-C5ED-4AC7-91C2-5D8CF9C5B653}" presName="parTx" presStyleLbl="revTx" presStyleIdx="4" presStyleCnt="8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8A791774-C38C-43AF-9B98-A0B81E0B30C5}" type="pres">
      <dgm:prSet presAssocID="{71D1A59E-C5ED-4AC7-91C2-5D8CF9C5B653}" presName="txSpace" presStyleCnt="0"/>
      <dgm:spPr/>
    </dgm:pt>
    <dgm:pt modelId="{E7FEFD36-9A2A-460D-94EC-1165117210B6}" type="pres">
      <dgm:prSet presAssocID="{71D1A59E-C5ED-4AC7-91C2-5D8CF9C5B653}" presName="desTx" presStyleLbl="revTx" presStyleIdx="5" presStyleCnt="8">
        <dgm:presLayoutVars/>
      </dgm:prSet>
      <dgm:spPr/>
      <dgm:t>
        <a:bodyPr/>
        <a:lstStyle/>
        <a:p>
          <a:endParaRPr lang="es-ES"/>
        </a:p>
      </dgm:t>
    </dgm:pt>
    <dgm:pt modelId="{879B0004-7795-451F-82EA-96CD3FE27B28}" type="pres">
      <dgm:prSet presAssocID="{09BA6C5C-919B-4DE0-904C-5E73C66AC3A2}" presName="sibTrans" presStyleCnt="0"/>
      <dgm:spPr/>
    </dgm:pt>
    <dgm:pt modelId="{C8D3493A-85DB-4450-A75B-9F89BD5CB143}" type="pres">
      <dgm:prSet presAssocID="{2CECA788-CA9B-41D2-B955-164DFF5C0480}" presName="compNode" presStyleCnt="0"/>
      <dgm:spPr/>
    </dgm:pt>
    <dgm:pt modelId="{DF26EDE2-0921-4330-BFD7-23EE210B4E37}" type="pres">
      <dgm:prSet presAssocID="{2CECA788-CA9B-41D2-B955-164DFF5C0480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Checkmark"/>
        </a:ext>
      </dgm:extLst>
    </dgm:pt>
    <dgm:pt modelId="{0C3D53C7-6D17-4063-BC0D-F57AAF018D8E}" type="pres">
      <dgm:prSet presAssocID="{2CECA788-CA9B-41D2-B955-164DFF5C0480}" presName="iconSpace" presStyleCnt="0"/>
      <dgm:spPr/>
    </dgm:pt>
    <dgm:pt modelId="{589927AF-2B19-4389-9C1B-B1943DC005AF}" type="pres">
      <dgm:prSet presAssocID="{2CECA788-CA9B-41D2-B955-164DFF5C0480}" presName="parTx" presStyleLbl="revTx" presStyleIdx="6" presStyleCnt="8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F4AAD672-5082-4583-9087-15D52A966612}" type="pres">
      <dgm:prSet presAssocID="{2CECA788-CA9B-41D2-B955-164DFF5C0480}" presName="txSpace" presStyleCnt="0"/>
      <dgm:spPr/>
    </dgm:pt>
    <dgm:pt modelId="{AA81B50E-E9D3-4314-8DA0-03C9BB6DBE37}" type="pres">
      <dgm:prSet presAssocID="{2CECA788-CA9B-41D2-B955-164DFF5C0480}" presName="desTx" presStyleLbl="revTx" presStyleIdx="7" presStyleCnt="8">
        <dgm:presLayoutVars/>
      </dgm:prSet>
      <dgm:spPr/>
      <dgm:t>
        <a:bodyPr/>
        <a:lstStyle/>
        <a:p>
          <a:endParaRPr lang="es-ES"/>
        </a:p>
      </dgm:t>
    </dgm:pt>
  </dgm:ptLst>
  <dgm:cxnLst>
    <dgm:cxn modelId="{CB7FC390-4C62-47BE-BF8D-692648F2B510}" type="presOf" srcId="{3A71035C-A4BC-403A-8C62-E60560A5C3A0}" destId="{6CB3FD75-A76C-4178-95B3-88B6B69A8F8D}" srcOrd="0" destOrd="0" presId="urn:microsoft.com/office/officeart/2018/2/layout/IconLabelDescriptionList"/>
    <dgm:cxn modelId="{F15A5AE3-C11A-42C7-85CF-C87A5B1902DB}" srcId="{F4CB40F0-802B-4248-BFC7-4992A8238040}" destId="{2CECA788-CA9B-41D2-B955-164DFF5C0480}" srcOrd="3" destOrd="0" parTransId="{A8AF764F-154A-4528-A4F5-215943F1E128}" sibTransId="{F37AFB37-919E-4BD5-A523-A85D2B33CAD9}"/>
    <dgm:cxn modelId="{F1F1390E-0A18-410A-8169-C5041BA7CCC1}" type="presOf" srcId="{EDE3B7E2-40E6-4BE5-B3FD-86EDD8EB2C1D}" destId="{89F4BC9E-5BB9-42AF-A6C9-7C6A4EB8338F}" srcOrd="0" destOrd="0" presId="urn:microsoft.com/office/officeart/2018/2/layout/IconLabelDescriptionList"/>
    <dgm:cxn modelId="{D473FEA2-C648-4563-9617-8EDF718BB85A}" srcId="{F4CB40F0-802B-4248-BFC7-4992A8238040}" destId="{71D1A59E-C5ED-4AC7-91C2-5D8CF9C5B653}" srcOrd="2" destOrd="0" parTransId="{EF2A1482-1C96-4CD9-AC28-8386CCCB776D}" sibTransId="{09BA6C5C-919B-4DE0-904C-5E73C66AC3A2}"/>
    <dgm:cxn modelId="{636DC2DC-7BE9-4679-BC79-A48DAFA7F72A}" srcId="{2CECA788-CA9B-41D2-B955-164DFF5C0480}" destId="{254EF02D-6A06-4C90-9522-1CA870D6E7CD}" srcOrd="0" destOrd="0" parTransId="{17F4CDC3-ACA7-4A2F-AA4F-2B47DCDEC5A6}" sibTransId="{F866E884-3143-422F-9F0B-161855AA8B11}"/>
    <dgm:cxn modelId="{63FEF9DE-CB5E-4E00-A4F8-BCCF3D184283}" srcId="{F4CB40F0-802B-4248-BFC7-4992A8238040}" destId="{69331D4F-04A1-4006-8144-962ABC193819}" srcOrd="1" destOrd="0" parTransId="{BB1E8524-A5E8-4516-8B25-8F7AB456C207}" sibTransId="{0D871CAB-2744-4D39-9B65-A29DE83C9595}"/>
    <dgm:cxn modelId="{B281341B-5FC7-4C7B-8F10-E638C0702739}" srcId="{F4CB40F0-802B-4248-BFC7-4992A8238040}" destId="{3A71035C-A4BC-403A-8C62-E60560A5C3A0}" srcOrd="0" destOrd="0" parTransId="{3EE93952-3417-4702-9E15-D5792AE2CF0A}" sibTransId="{8C1D6CDA-2A34-4559-9F11-FE006A1DB7CD}"/>
    <dgm:cxn modelId="{AD2EBE3D-938E-4AFE-ABB1-15144158DC6B}" type="presOf" srcId="{F4CB40F0-802B-4248-BFC7-4992A8238040}" destId="{AB4328FA-2C93-4C0E-8710-F061968C619B}" srcOrd="0" destOrd="0" presId="urn:microsoft.com/office/officeart/2018/2/layout/IconLabelDescriptionList"/>
    <dgm:cxn modelId="{79AC3366-0D8F-428F-B595-9BC67EABD442}" srcId="{71D1A59E-C5ED-4AC7-91C2-5D8CF9C5B653}" destId="{B5E97362-86F3-44D3-AEE4-BE80455E7D88}" srcOrd="0" destOrd="0" parTransId="{B13E2684-F4E9-4F61-9592-91553F884282}" sibTransId="{1FF524DC-0AD0-4D84-BE0C-1CC937BF8A38}"/>
    <dgm:cxn modelId="{DFBDD784-64DB-4CDE-9CEF-C2CC58EFA975}" type="presOf" srcId="{254EF02D-6A06-4C90-9522-1CA870D6E7CD}" destId="{AA81B50E-E9D3-4314-8DA0-03C9BB6DBE37}" srcOrd="0" destOrd="0" presId="urn:microsoft.com/office/officeart/2018/2/layout/IconLabelDescriptionList"/>
    <dgm:cxn modelId="{76484C14-3A73-4675-B708-59D5E344DDE0}" type="presOf" srcId="{69331D4F-04A1-4006-8144-962ABC193819}" destId="{AC010380-0AAB-4AD1-AB30-9E3E0734003D}" srcOrd="0" destOrd="0" presId="urn:microsoft.com/office/officeart/2018/2/layout/IconLabelDescriptionList"/>
    <dgm:cxn modelId="{9032316B-03F2-482C-BEA5-F95A1ADE36C7}" type="presOf" srcId="{71D1A59E-C5ED-4AC7-91C2-5D8CF9C5B653}" destId="{06EBE9F6-5C71-49CF-A99E-6886156D53D6}" srcOrd="0" destOrd="0" presId="urn:microsoft.com/office/officeart/2018/2/layout/IconLabelDescriptionList"/>
    <dgm:cxn modelId="{DE8F06F3-C4E0-49F6-ADE8-F5C14592DF63}" type="presOf" srcId="{B5E97362-86F3-44D3-AEE4-BE80455E7D88}" destId="{E7FEFD36-9A2A-460D-94EC-1165117210B6}" srcOrd="0" destOrd="0" presId="urn:microsoft.com/office/officeart/2018/2/layout/IconLabelDescriptionList"/>
    <dgm:cxn modelId="{FCAAAAE3-E334-4A39-8AED-16F3A2C5FC87}" type="presOf" srcId="{2CECA788-CA9B-41D2-B955-164DFF5C0480}" destId="{589927AF-2B19-4389-9C1B-B1943DC005AF}" srcOrd="0" destOrd="0" presId="urn:microsoft.com/office/officeart/2018/2/layout/IconLabelDescriptionList"/>
    <dgm:cxn modelId="{3A30A6ED-525D-4D2F-8DAC-A256B6863DD3}" srcId="{69331D4F-04A1-4006-8144-962ABC193819}" destId="{EDE3B7E2-40E6-4BE5-B3FD-86EDD8EB2C1D}" srcOrd="0" destOrd="0" parTransId="{C2D04F7E-3456-4044-98B5-F3E2844639AB}" sibTransId="{EE07A260-F307-46F1-A75D-F33437EC85DE}"/>
    <dgm:cxn modelId="{7375F808-D062-4658-96FB-2E07B99D7088}" type="presParOf" srcId="{AB4328FA-2C93-4C0E-8710-F061968C619B}" destId="{6D2B4DDF-43EF-4E0F-BEB6-E80039717107}" srcOrd="0" destOrd="0" presId="urn:microsoft.com/office/officeart/2018/2/layout/IconLabelDescriptionList"/>
    <dgm:cxn modelId="{B27FFD2A-FD16-4F27-B64E-A661B9EB17C6}" type="presParOf" srcId="{6D2B4DDF-43EF-4E0F-BEB6-E80039717107}" destId="{CA597CC1-10F7-44D0-A1C4-E61B79C78AF6}" srcOrd="0" destOrd="0" presId="urn:microsoft.com/office/officeart/2018/2/layout/IconLabelDescriptionList"/>
    <dgm:cxn modelId="{574043C2-76C2-45F3-8D7F-B15EE0CE4B6B}" type="presParOf" srcId="{6D2B4DDF-43EF-4E0F-BEB6-E80039717107}" destId="{D737A25D-2756-4A0C-B7C7-11A7B7005D83}" srcOrd="1" destOrd="0" presId="urn:microsoft.com/office/officeart/2018/2/layout/IconLabelDescriptionList"/>
    <dgm:cxn modelId="{B43C3D11-D516-4B10-8EA6-59A9B1E642DF}" type="presParOf" srcId="{6D2B4DDF-43EF-4E0F-BEB6-E80039717107}" destId="{6CB3FD75-A76C-4178-95B3-88B6B69A8F8D}" srcOrd="2" destOrd="0" presId="urn:microsoft.com/office/officeart/2018/2/layout/IconLabelDescriptionList"/>
    <dgm:cxn modelId="{252DB8E2-2579-472A-A393-F96670990477}" type="presParOf" srcId="{6D2B4DDF-43EF-4E0F-BEB6-E80039717107}" destId="{22F5B6C6-D3B0-475A-B2C9-75697B75E77A}" srcOrd="3" destOrd="0" presId="urn:microsoft.com/office/officeart/2018/2/layout/IconLabelDescriptionList"/>
    <dgm:cxn modelId="{413D39E1-CA77-4244-A28F-8D50AB91B4A6}" type="presParOf" srcId="{6D2B4DDF-43EF-4E0F-BEB6-E80039717107}" destId="{2EF91F69-6A4D-4612-8108-672BEFBEC0E0}" srcOrd="4" destOrd="0" presId="urn:microsoft.com/office/officeart/2018/2/layout/IconLabelDescriptionList"/>
    <dgm:cxn modelId="{AF3D06BB-8B7F-46FD-A06A-71934399E515}" type="presParOf" srcId="{AB4328FA-2C93-4C0E-8710-F061968C619B}" destId="{95279240-5B77-4E85-AF57-B333FEC606E0}" srcOrd="1" destOrd="0" presId="urn:microsoft.com/office/officeart/2018/2/layout/IconLabelDescriptionList"/>
    <dgm:cxn modelId="{E6C2471E-C7A0-499F-894B-2EE62C9E1231}" type="presParOf" srcId="{AB4328FA-2C93-4C0E-8710-F061968C619B}" destId="{E42AAF95-ADC9-4F96-A2DA-42B2783FE494}" srcOrd="2" destOrd="0" presId="urn:microsoft.com/office/officeart/2018/2/layout/IconLabelDescriptionList"/>
    <dgm:cxn modelId="{E3B4557D-6CE9-4986-8768-C77577FC1981}" type="presParOf" srcId="{E42AAF95-ADC9-4F96-A2DA-42B2783FE494}" destId="{BEF54EC0-6048-4898-9B58-A868A31352E1}" srcOrd="0" destOrd="0" presId="urn:microsoft.com/office/officeart/2018/2/layout/IconLabelDescriptionList"/>
    <dgm:cxn modelId="{C19E82F7-0D3D-4BEE-8545-F7B0C3AF32C5}" type="presParOf" srcId="{E42AAF95-ADC9-4F96-A2DA-42B2783FE494}" destId="{7B88799B-3FBE-40C9-820B-159F5D7AE4F7}" srcOrd="1" destOrd="0" presId="urn:microsoft.com/office/officeart/2018/2/layout/IconLabelDescriptionList"/>
    <dgm:cxn modelId="{EDB025F3-3EAF-491F-BF40-E78854D6A037}" type="presParOf" srcId="{E42AAF95-ADC9-4F96-A2DA-42B2783FE494}" destId="{AC010380-0AAB-4AD1-AB30-9E3E0734003D}" srcOrd="2" destOrd="0" presId="urn:microsoft.com/office/officeart/2018/2/layout/IconLabelDescriptionList"/>
    <dgm:cxn modelId="{F3F600FB-0E5A-41C0-8610-9AAEB4AD2807}" type="presParOf" srcId="{E42AAF95-ADC9-4F96-A2DA-42B2783FE494}" destId="{DC0CA615-6905-48E7-AB64-E507C1BF249C}" srcOrd="3" destOrd="0" presId="urn:microsoft.com/office/officeart/2018/2/layout/IconLabelDescriptionList"/>
    <dgm:cxn modelId="{58327D2D-053D-469C-AF90-8FFADB6DD843}" type="presParOf" srcId="{E42AAF95-ADC9-4F96-A2DA-42B2783FE494}" destId="{89F4BC9E-5BB9-42AF-A6C9-7C6A4EB8338F}" srcOrd="4" destOrd="0" presId="urn:microsoft.com/office/officeart/2018/2/layout/IconLabelDescriptionList"/>
    <dgm:cxn modelId="{BFCA65B2-36CB-4AAD-BB1E-6C3FCE28C1CD}" type="presParOf" srcId="{AB4328FA-2C93-4C0E-8710-F061968C619B}" destId="{1408C572-67BC-4555-A433-9CF0CF71822F}" srcOrd="3" destOrd="0" presId="urn:microsoft.com/office/officeart/2018/2/layout/IconLabelDescriptionList"/>
    <dgm:cxn modelId="{E6E77E98-B17C-4334-AE68-BCDC93D8B434}" type="presParOf" srcId="{AB4328FA-2C93-4C0E-8710-F061968C619B}" destId="{801E050B-DBFC-468D-BCF8-268E4588EB97}" srcOrd="4" destOrd="0" presId="urn:microsoft.com/office/officeart/2018/2/layout/IconLabelDescriptionList"/>
    <dgm:cxn modelId="{B792BEC3-F804-4405-A7C1-81DDFF7FD997}" type="presParOf" srcId="{801E050B-DBFC-468D-BCF8-268E4588EB97}" destId="{D7666154-FB91-45F9-A3D9-DE45242A2298}" srcOrd="0" destOrd="0" presId="urn:microsoft.com/office/officeart/2018/2/layout/IconLabelDescriptionList"/>
    <dgm:cxn modelId="{CDB8CEC9-3996-4C4B-82E2-865273EFB424}" type="presParOf" srcId="{801E050B-DBFC-468D-BCF8-268E4588EB97}" destId="{326FBEEE-CE31-48BB-AC43-DEBAAAA2E5BF}" srcOrd="1" destOrd="0" presId="urn:microsoft.com/office/officeart/2018/2/layout/IconLabelDescriptionList"/>
    <dgm:cxn modelId="{DA08C80E-3FAA-4B95-9E98-9B3FBFB03B86}" type="presParOf" srcId="{801E050B-DBFC-468D-BCF8-268E4588EB97}" destId="{06EBE9F6-5C71-49CF-A99E-6886156D53D6}" srcOrd="2" destOrd="0" presId="urn:microsoft.com/office/officeart/2018/2/layout/IconLabelDescriptionList"/>
    <dgm:cxn modelId="{4A3D5B69-64A1-4C8A-91FA-670A53EFAB74}" type="presParOf" srcId="{801E050B-DBFC-468D-BCF8-268E4588EB97}" destId="{8A791774-C38C-43AF-9B98-A0B81E0B30C5}" srcOrd="3" destOrd="0" presId="urn:microsoft.com/office/officeart/2018/2/layout/IconLabelDescriptionList"/>
    <dgm:cxn modelId="{D7710BE8-C1C3-4AF7-8F02-4F5018FBD048}" type="presParOf" srcId="{801E050B-DBFC-468D-BCF8-268E4588EB97}" destId="{E7FEFD36-9A2A-460D-94EC-1165117210B6}" srcOrd="4" destOrd="0" presId="urn:microsoft.com/office/officeart/2018/2/layout/IconLabelDescriptionList"/>
    <dgm:cxn modelId="{76DEF830-5556-496D-89AF-7560413C329B}" type="presParOf" srcId="{AB4328FA-2C93-4C0E-8710-F061968C619B}" destId="{879B0004-7795-451F-82EA-96CD3FE27B28}" srcOrd="5" destOrd="0" presId="urn:microsoft.com/office/officeart/2018/2/layout/IconLabelDescriptionList"/>
    <dgm:cxn modelId="{27E63BC4-096C-4F7E-8370-129242BAF17B}" type="presParOf" srcId="{AB4328FA-2C93-4C0E-8710-F061968C619B}" destId="{C8D3493A-85DB-4450-A75B-9F89BD5CB143}" srcOrd="6" destOrd="0" presId="urn:microsoft.com/office/officeart/2018/2/layout/IconLabelDescriptionList"/>
    <dgm:cxn modelId="{5ACD84E9-B003-4668-AA82-F045A6CF6768}" type="presParOf" srcId="{C8D3493A-85DB-4450-A75B-9F89BD5CB143}" destId="{DF26EDE2-0921-4330-BFD7-23EE210B4E37}" srcOrd="0" destOrd="0" presId="urn:microsoft.com/office/officeart/2018/2/layout/IconLabelDescriptionList"/>
    <dgm:cxn modelId="{8CC6686A-2B20-4609-BD07-BD12E7219EE1}" type="presParOf" srcId="{C8D3493A-85DB-4450-A75B-9F89BD5CB143}" destId="{0C3D53C7-6D17-4063-BC0D-F57AAF018D8E}" srcOrd="1" destOrd="0" presId="urn:microsoft.com/office/officeart/2018/2/layout/IconLabelDescriptionList"/>
    <dgm:cxn modelId="{6F5F4D20-4221-4274-81F1-5DFB2D17B502}" type="presParOf" srcId="{C8D3493A-85DB-4450-A75B-9F89BD5CB143}" destId="{589927AF-2B19-4389-9C1B-B1943DC005AF}" srcOrd="2" destOrd="0" presId="urn:microsoft.com/office/officeart/2018/2/layout/IconLabelDescriptionList"/>
    <dgm:cxn modelId="{AB4F2B3A-B3AB-4507-815D-065077F28187}" type="presParOf" srcId="{C8D3493A-85DB-4450-A75B-9F89BD5CB143}" destId="{F4AAD672-5082-4583-9087-15D52A966612}" srcOrd="3" destOrd="0" presId="urn:microsoft.com/office/officeart/2018/2/layout/IconLabelDescriptionList"/>
    <dgm:cxn modelId="{3ACCF4A4-D44B-403D-B83D-FBFC17B3A502}" type="presParOf" srcId="{C8D3493A-85DB-4450-A75B-9F89BD5CB143}" destId="{AA81B50E-E9D3-4314-8DA0-03C9BB6DBE37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78003C6E-32F9-4BFC-9BB5-4E5AF20C31D7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F0DC119C-504E-4D62-976D-3145FA9EDC9F}">
      <dgm:prSet/>
      <dgm:spPr/>
      <dgm:t>
        <a:bodyPr/>
        <a:lstStyle/>
        <a:p>
          <a:pPr>
            <a:defRPr cap="all"/>
          </a:pPr>
          <a:r>
            <a:rPr lang="en-US"/>
            <a:t>PERTENECE A LAS TEORÍAS PSICOMÉTRICAS TIPO II</a:t>
          </a:r>
        </a:p>
      </dgm:t>
    </dgm:pt>
    <dgm:pt modelId="{F823A54C-4ACC-462C-8B41-C6652FCCD7BD}" type="parTrans" cxnId="{CF803161-0718-45A1-84AB-A6F410F3E4E0}">
      <dgm:prSet/>
      <dgm:spPr/>
      <dgm:t>
        <a:bodyPr/>
        <a:lstStyle/>
        <a:p>
          <a:endParaRPr lang="en-US"/>
        </a:p>
      </dgm:t>
    </dgm:pt>
    <dgm:pt modelId="{0962382F-8394-4866-AD26-22C4B121CB8E}" type="sibTrans" cxnId="{CF803161-0718-45A1-84AB-A6F410F3E4E0}">
      <dgm:prSet/>
      <dgm:spPr/>
      <dgm:t>
        <a:bodyPr/>
        <a:lstStyle/>
        <a:p>
          <a:endParaRPr lang="en-US"/>
        </a:p>
      </dgm:t>
    </dgm:pt>
    <dgm:pt modelId="{DF46EA33-555D-4AF2-8F3B-17007347926A}">
      <dgm:prSet/>
      <dgm:spPr/>
      <dgm:t>
        <a:bodyPr/>
        <a:lstStyle/>
        <a:p>
          <a:pPr>
            <a:defRPr cap="all"/>
          </a:pPr>
          <a:r>
            <a:rPr lang="en-US"/>
            <a:t>CONJUNTO DE TRES PERSPECTIVAS CON EL OBJETIVO DE INCLUIR A AQUELLAS PERSONAS QUE SE SITUAN POR ENCIMA DE LA MEDIA EN CI, EN ALTO RENDIMIENTO Y/O EN POTENCIAL PARA RENDIR DE FORMA EXCELENTE</a:t>
          </a:r>
        </a:p>
      </dgm:t>
    </dgm:pt>
    <dgm:pt modelId="{D45A9293-AAB0-4686-B875-49C1DB232E48}" type="parTrans" cxnId="{AE39C88A-EBFD-45D5-B204-E482346D8D1E}">
      <dgm:prSet/>
      <dgm:spPr/>
      <dgm:t>
        <a:bodyPr/>
        <a:lstStyle/>
        <a:p>
          <a:endParaRPr lang="en-US"/>
        </a:p>
      </dgm:t>
    </dgm:pt>
    <dgm:pt modelId="{A8C2A14E-188E-4851-BBDE-8CEF3AE6DBAF}" type="sibTrans" cxnId="{AE39C88A-EBFD-45D5-B204-E482346D8D1E}">
      <dgm:prSet/>
      <dgm:spPr/>
      <dgm:t>
        <a:bodyPr/>
        <a:lstStyle/>
        <a:p>
          <a:endParaRPr lang="en-US"/>
        </a:p>
      </dgm:t>
    </dgm:pt>
    <dgm:pt modelId="{8CF769AA-71F2-4B5D-BA8D-F49E170E3E4B}">
      <dgm:prSet/>
      <dgm:spPr/>
      <dgm:t>
        <a:bodyPr/>
        <a:lstStyle/>
        <a:p>
          <a:pPr>
            <a:defRPr cap="all"/>
          </a:pPr>
          <a:r>
            <a:rPr lang="en-US"/>
            <a:t>APORTACIÓN FUNDAMENTAL PARA LA COMPRENSIÓN ACTUALIZADA DE LAS ALTAS CAPACIDADES</a:t>
          </a:r>
        </a:p>
      </dgm:t>
    </dgm:pt>
    <dgm:pt modelId="{2F8EE746-0D16-49EA-9227-A04DBCACCAC5}" type="parTrans" cxnId="{641543EC-D37E-4A25-A612-1F4A63E37418}">
      <dgm:prSet/>
      <dgm:spPr/>
      <dgm:t>
        <a:bodyPr/>
        <a:lstStyle/>
        <a:p>
          <a:endParaRPr lang="en-US"/>
        </a:p>
      </dgm:t>
    </dgm:pt>
    <dgm:pt modelId="{B7F2C84E-A748-4271-91EB-6AFDFE09ADDC}" type="sibTrans" cxnId="{641543EC-D37E-4A25-A612-1F4A63E37418}">
      <dgm:prSet/>
      <dgm:spPr/>
      <dgm:t>
        <a:bodyPr/>
        <a:lstStyle/>
        <a:p>
          <a:endParaRPr lang="en-US"/>
        </a:p>
      </dgm:t>
    </dgm:pt>
    <dgm:pt modelId="{AFF6A069-CDA2-4936-B4D3-ED18FB20E8F8}" type="pres">
      <dgm:prSet presAssocID="{78003C6E-32F9-4BFC-9BB5-4E5AF20C31D7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C945F929-54B5-4F4C-8BBE-370002B8AA45}" type="pres">
      <dgm:prSet presAssocID="{F0DC119C-504E-4D62-976D-3145FA9EDC9F}" presName="compNode" presStyleCnt="0"/>
      <dgm:spPr/>
    </dgm:pt>
    <dgm:pt modelId="{B4AA9BDB-6331-459B-A7A8-B3D3D6D352E4}" type="pres">
      <dgm:prSet presAssocID="{F0DC119C-504E-4D62-976D-3145FA9EDC9F}" presName="iconBgRect" presStyleLbl="bgShp" presStyleIdx="0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8F5A9A94-B656-4A2D-9FF7-8E3F971029F0}" type="pres">
      <dgm:prSet presAssocID="{F0DC119C-504E-4D62-976D-3145FA9EDC9F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Bar graph with upward trend"/>
        </a:ext>
      </dgm:extLst>
    </dgm:pt>
    <dgm:pt modelId="{BD473F36-1340-410E-B6AA-F137365A615F}" type="pres">
      <dgm:prSet presAssocID="{F0DC119C-504E-4D62-976D-3145FA9EDC9F}" presName="spaceRect" presStyleCnt="0"/>
      <dgm:spPr/>
    </dgm:pt>
    <dgm:pt modelId="{6BF1A512-61C5-4CC0-8E8D-3FDD8D30F8B7}" type="pres">
      <dgm:prSet presAssocID="{F0DC119C-504E-4D62-976D-3145FA9EDC9F}" presName="textRect" presStyleLbl="revTx" presStyleIdx="0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C869A7B0-AFAA-42D7-AC3E-81BF6F2DD62E}" type="pres">
      <dgm:prSet presAssocID="{0962382F-8394-4866-AD26-22C4B121CB8E}" presName="sibTrans" presStyleCnt="0"/>
      <dgm:spPr/>
    </dgm:pt>
    <dgm:pt modelId="{9BAE23FE-0AE6-43A1-92D9-67A6F8DD056C}" type="pres">
      <dgm:prSet presAssocID="{DF46EA33-555D-4AF2-8F3B-17007347926A}" presName="compNode" presStyleCnt="0"/>
      <dgm:spPr/>
    </dgm:pt>
    <dgm:pt modelId="{2849463D-5130-474C-AFD4-971DC03AD4D3}" type="pres">
      <dgm:prSet presAssocID="{DF46EA33-555D-4AF2-8F3B-17007347926A}" presName="iconBgRect" presStyleLbl="bgShp" presStyleIdx="1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A98B17D1-37AA-41A1-9B8C-6AC87F0D9881}" type="pres">
      <dgm:prSet presAssocID="{DF46EA33-555D-4AF2-8F3B-17007347926A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User"/>
        </a:ext>
      </dgm:extLst>
    </dgm:pt>
    <dgm:pt modelId="{A566EA69-C4CC-4BDF-9727-378F831476C8}" type="pres">
      <dgm:prSet presAssocID="{DF46EA33-555D-4AF2-8F3B-17007347926A}" presName="spaceRect" presStyleCnt="0"/>
      <dgm:spPr/>
    </dgm:pt>
    <dgm:pt modelId="{D04E60FA-810A-44B8-8BB0-1E6AD1DFD680}" type="pres">
      <dgm:prSet presAssocID="{DF46EA33-555D-4AF2-8F3B-17007347926A}" presName="textRect" presStyleLbl="revTx" presStyleIdx="1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  <dgm:pt modelId="{128BFDA4-D420-4CD9-96DC-B28332855909}" type="pres">
      <dgm:prSet presAssocID="{A8C2A14E-188E-4851-BBDE-8CEF3AE6DBAF}" presName="sibTrans" presStyleCnt="0"/>
      <dgm:spPr/>
    </dgm:pt>
    <dgm:pt modelId="{04ABBD88-EE53-4550-9836-FBE3A1C56DF4}" type="pres">
      <dgm:prSet presAssocID="{8CF769AA-71F2-4B5D-BA8D-F49E170E3E4B}" presName="compNode" presStyleCnt="0"/>
      <dgm:spPr/>
    </dgm:pt>
    <dgm:pt modelId="{FECDE7D0-7A34-46B6-8A4B-659417D34505}" type="pres">
      <dgm:prSet presAssocID="{8CF769AA-71F2-4B5D-BA8D-F49E170E3E4B}" presName="iconBgRect" presStyleLbl="bgShp" presStyleIdx="2" presStyleCnt="3"/>
      <dgm:spPr>
        <a:prstGeom prst="round2DiagRect">
          <a:avLst>
            <a:gd name="adj1" fmla="val 29727"/>
            <a:gd name="adj2" fmla="val 0"/>
          </a:avLst>
        </a:prstGeom>
      </dgm:spPr>
    </dgm:pt>
    <dgm:pt modelId="{592AC6FB-715A-4630-B346-5D519F918E62}" type="pres">
      <dgm:prSet presAssocID="{8CF769AA-71F2-4B5D-BA8D-F49E170E3E4B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Checkmark"/>
        </a:ext>
      </dgm:extLst>
    </dgm:pt>
    <dgm:pt modelId="{6EA58632-FA23-438F-8853-766189FCAC35}" type="pres">
      <dgm:prSet presAssocID="{8CF769AA-71F2-4B5D-BA8D-F49E170E3E4B}" presName="spaceRect" presStyleCnt="0"/>
      <dgm:spPr/>
    </dgm:pt>
    <dgm:pt modelId="{742D74EE-E643-4F1A-A189-E526C222C828}" type="pres">
      <dgm:prSet presAssocID="{8CF769AA-71F2-4B5D-BA8D-F49E170E3E4B}" presName="textRect" presStyleLbl="revTx" presStyleIdx="2" presStyleCnt="3">
        <dgm:presLayoutVars>
          <dgm:chMax val="1"/>
          <dgm:chPref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9DF405B3-7D35-4EED-8FE0-12F64E4B8D21}" type="presOf" srcId="{DF46EA33-555D-4AF2-8F3B-17007347926A}" destId="{D04E60FA-810A-44B8-8BB0-1E6AD1DFD680}" srcOrd="0" destOrd="0" presId="urn:microsoft.com/office/officeart/2018/5/layout/IconLeafLabelList"/>
    <dgm:cxn modelId="{814EC2E8-B0B9-4886-B434-EE7A091E936B}" type="presOf" srcId="{78003C6E-32F9-4BFC-9BB5-4E5AF20C31D7}" destId="{AFF6A069-CDA2-4936-B4D3-ED18FB20E8F8}" srcOrd="0" destOrd="0" presId="urn:microsoft.com/office/officeart/2018/5/layout/IconLeafLabelList"/>
    <dgm:cxn modelId="{99E513E0-2878-4695-A2CF-6C7E25956C64}" type="presOf" srcId="{8CF769AA-71F2-4B5D-BA8D-F49E170E3E4B}" destId="{742D74EE-E643-4F1A-A189-E526C222C828}" srcOrd="0" destOrd="0" presId="urn:microsoft.com/office/officeart/2018/5/layout/IconLeafLabelList"/>
    <dgm:cxn modelId="{CADD6FF1-7153-4FF5-A774-D1377545753A}" type="presOf" srcId="{F0DC119C-504E-4D62-976D-3145FA9EDC9F}" destId="{6BF1A512-61C5-4CC0-8E8D-3FDD8D30F8B7}" srcOrd="0" destOrd="0" presId="urn:microsoft.com/office/officeart/2018/5/layout/IconLeafLabelList"/>
    <dgm:cxn modelId="{641543EC-D37E-4A25-A612-1F4A63E37418}" srcId="{78003C6E-32F9-4BFC-9BB5-4E5AF20C31D7}" destId="{8CF769AA-71F2-4B5D-BA8D-F49E170E3E4B}" srcOrd="2" destOrd="0" parTransId="{2F8EE746-0D16-49EA-9227-A04DBCACCAC5}" sibTransId="{B7F2C84E-A748-4271-91EB-6AFDFE09ADDC}"/>
    <dgm:cxn modelId="{AE39C88A-EBFD-45D5-B204-E482346D8D1E}" srcId="{78003C6E-32F9-4BFC-9BB5-4E5AF20C31D7}" destId="{DF46EA33-555D-4AF2-8F3B-17007347926A}" srcOrd="1" destOrd="0" parTransId="{D45A9293-AAB0-4686-B875-49C1DB232E48}" sibTransId="{A8C2A14E-188E-4851-BBDE-8CEF3AE6DBAF}"/>
    <dgm:cxn modelId="{CF803161-0718-45A1-84AB-A6F410F3E4E0}" srcId="{78003C6E-32F9-4BFC-9BB5-4E5AF20C31D7}" destId="{F0DC119C-504E-4D62-976D-3145FA9EDC9F}" srcOrd="0" destOrd="0" parTransId="{F823A54C-4ACC-462C-8B41-C6652FCCD7BD}" sibTransId="{0962382F-8394-4866-AD26-22C4B121CB8E}"/>
    <dgm:cxn modelId="{3601DBBB-2AD0-4B85-96F9-FDD036563874}" type="presParOf" srcId="{AFF6A069-CDA2-4936-B4D3-ED18FB20E8F8}" destId="{C945F929-54B5-4F4C-8BBE-370002B8AA45}" srcOrd="0" destOrd="0" presId="urn:microsoft.com/office/officeart/2018/5/layout/IconLeafLabelList"/>
    <dgm:cxn modelId="{D5428596-4457-4567-ADAE-E737B452554D}" type="presParOf" srcId="{C945F929-54B5-4F4C-8BBE-370002B8AA45}" destId="{B4AA9BDB-6331-459B-A7A8-B3D3D6D352E4}" srcOrd="0" destOrd="0" presId="urn:microsoft.com/office/officeart/2018/5/layout/IconLeafLabelList"/>
    <dgm:cxn modelId="{B94C6ABF-70B8-4E01-AAA6-CF59D3C62ED3}" type="presParOf" srcId="{C945F929-54B5-4F4C-8BBE-370002B8AA45}" destId="{8F5A9A94-B656-4A2D-9FF7-8E3F971029F0}" srcOrd="1" destOrd="0" presId="urn:microsoft.com/office/officeart/2018/5/layout/IconLeafLabelList"/>
    <dgm:cxn modelId="{2F62094E-29FD-4882-B502-9164CC1E4346}" type="presParOf" srcId="{C945F929-54B5-4F4C-8BBE-370002B8AA45}" destId="{BD473F36-1340-410E-B6AA-F137365A615F}" srcOrd="2" destOrd="0" presId="urn:microsoft.com/office/officeart/2018/5/layout/IconLeafLabelList"/>
    <dgm:cxn modelId="{17A3CC16-CE58-4C69-9010-C435F72D909F}" type="presParOf" srcId="{C945F929-54B5-4F4C-8BBE-370002B8AA45}" destId="{6BF1A512-61C5-4CC0-8E8D-3FDD8D30F8B7}" srcOrd="3" destOrd="0" presId="urn:microsoft.com/office/officeart/2018/5/layout/IconLeafLabelList"/>
    <dgm:cxn modelId="{ED247B86-2639-4349-B914-86EE97BC67F3}" type="presParOf" srcId="{AFF6A069-CDA2-4936-B4D3-ED18FB20E8F8}" destId="{C869A7B0-AFAA-42D7-AC3E-81BF6F2DD62E}" srcOrd="1" destOrd="0" presId="urn:microsoft.com/office/officeart/2018/5/layout/IconLeafLabelList"/>
    <dgm:cxn modelId="{4D06A9A2-FFAB-4DCF-A34A-F7B66C3FEF9E}" type="presParOf" srcId="{AFF6A069-CDA2-4936-B4D3-ED18FB20E8F8}" destId="{9BAE23FE-0AE6-43A1-92D9-67A6F8DD056C}" srcOrd="2" destOrd="0" presId="urn:microsoft.com/office/officeart/2018/5/layout/IconLeafLabelList"/>
    <dgm:cxn modelId="{3D2D054C-DDE2-4468-81A7-423648A8E340}" type="presParOf" srcId="{9BAE23FE-0AE6-43A1-92D9-67A6F8DD056C}" destId="{2849463D-5130-474C-AFD4-971DC03AD4D3}" srcOrd="0" destOrd="0" presId="urn:microsoft.com/office/officeart/2018/5/layout/IconLeafLabelList"/>
    <dgm:cxn modelId="{3280A484-C1F0-4B4E-AEEA-5C5433E4BE0E}" type="presParOf" srcId="{9BAE23FE-0AE6-43A1-92D9-67A6F8DD056C}" destId="{A98B17D1-37AA-41A1-9B8C-6AC87F0D9881}" srcOrd="1" destOrd="0" presId="urn:microsoft.com/office/officeart/2018/5/layout/IconLeafLabelList"/>
    <dgm:cxn modelId="{5D20B368-2BB6-42EA-9829-1BF7D778CA37}" type="presParOf" srcId="{9BAE23FE-0AE6-43A1-92D9-67A6F8DD056C}" destId="{A566EA69-C4CC-4BDF-9727-378F831476C8}" srcOrd="2" destOrd="0" presId="urn:microsoft.com/office/officeart/2018/5/layout/IconLeafLabelList"/>
    <dgm:cxn modelId="{7F7578F4-D365-400A-8716-D373E338FFB4}" type="presParOf" srcId="{9BAE23FE-0AE6-43A1-92D9-67A6F8DD056C}" destId="{D04E60FA-810A-44B8-8BB0-1E6AD1DFD680}" srcOrd="3" destOrd="0" presId="urn:microsoft.com/office/officeart/2018/5/layout/IconLeafLabelList"/>
    <dgm:cxn modelId="{25FC5ED7-B8DF-4526-84BE-4D5461091FDA}" type="presParOf" srcId="{AFF6A069-CDA2-4936-B4D3-ED18FB20E8F8}" destId="{128BFDA4-D420-4CD9-96DC-B28332855909}" srcOrd="3" destOrd="0" presId="urn:microsoft.com/office/officeart/2018/5/layout/IconLeafLabelList"/>
    <dgm:cxn modelId="{5EE0BD52-3C41-417A-AD5F-A93ACF3231EE}" type="presParOf" srcId="{AFF6A069-CDA2-4936-B4D3-ED18FB20E8F8}" destId="{04ABBD88-EE53-4550-9836-FBE3A1C56DF4}" srcOrd="4" destOrd="0" presId="urn:microsoft.com/office/officeart/2018/5/layout/IconLeafLabelList"/>
    <dgm:cxn modelId="{16063A9A-37C1-49D1-B5C2-24056F092D17}" type="presParOf" srcId="{04ABBD88-EE53-4550-9836-FBE3A1C56DF4}" destId="{FECDE7D0-7A34-46B6-8A4B-659417D34505}" srcOrd="0" destOrd="0" presId="urn:microsoft.com/office/officeart/2018/5/layout/IconLeafLabelList"/>
    <dgm:cxn modelId="{4A55B211-C2B7-48D0-8CC0-073BFB683D97}" type="presParOf" srcId="{04ABBD88-EE53-4550-9836-FBE3A1C56DF4}" destId="{592AC6FB-715A-4630-B346-5D519F918E62}" srcOrd="1" destOrd="0" presId="urn:microsoft.com/office/officeart/2018/5/layout/IconLeafLabelList"/>
    <dgm:cxn modelId="{E8E1B87A-A2F2-4CE8-921F-8A8AEFC769AF}" type="presParOf" srcId="{04ABBD88-EE53-4550-9836-FBE3A1C56DF4}" destId="{6EA58632-FA23-438F-8853-766189FCAC35}" srcOrd="2" destOrd="0" presId="urn:microsoft.com/office/officeart/2018/5/layout/IconLeafLabelList"/>
    <dgm:cxn modelId="{8F642754-2A5A-4CD8-A465-A24A4FB8418A}" type="presParOf" srcId="{04ABBD88-EE53-4550-9836-FBE3A1C56DF4}" destId="{742D74EE-E643-4F1A-A189-E526C222C828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AE69990-2CCD-4F80-AC7E-DA33EC75DDC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icontext_colorful1" csCatId="colorful" phldr="1"/>
      <dgm:spPr/>
      <dgm:t>
        <a:bodyPr/>
        <a:lstStyle/>
        <a:p>
          <a:endParaRPr lang="en-US"/>
        </a:p>
      </dgm:t>
    </dgm:pt>
    <dgm:pt modelId="{9A81C550-9478-4089-BB61-7EAC2951DA39}">
      <dgm:prSet/>
      <dgm:spPr/>
      <dgm:t>
        <a:bodyPr/>
        <a:lstStyle/>
        <a:p>
          <a:r>
            <a:rPr lang="en-US"/>
            <a:t>ALTA CAPACIDAD COMO ALTA INTELIGENCIA Y CAPACIDADES COGNITIVAS (CI)</a:t>
          </a:r>
        </a:p>
      </dgm:t>
    </dgm:pt>
    <dgm:pt modelId="{57A06989-E159-4D2D-BD4E-9A45EFEADDB6}" type="parTrans" cxnId="{670DE59B-F058-4227-9FC2-966E03851C08}">
      <dgm:prSet/>
      <dgm:spPr/>
      <dgm:t>
        <a:bodyPr/>
        <a:lstStyle/>
        <a:p>
          <a:endParaRPr lang="en-US"/>
        </a:p>
      </dgm:t>
    </dgm:pt>
    <dgm:pt modelId="{B814A7D9-C6ED-4C01-8DF7-847D2F32B4D7}" type="sibTrans" cxnId="{670DE59B-F058-4227-9FC2-966E03851C08}">
      <dgm:prSet/>
      <dgm:spPr/>
      <dgm:t>
        <a:bodyPr/>
        <a:lstStyle/>
        <a:p>
          <a:endParaRPr lang="en-US"/>
        </a:p>
      </dgm:t>
    </dgm:pt>
    <dgm:pt modelId="{5655369E-F7BE-413B-8877-2A3E7BA68519}">
      <dgm:prSet/>
      <dgm:spPr/>
      <dgm:t>
        <a:bodyPr/>
        <a:lstStyle/>
        <a:p>
          <a:r>
            <a:rPr lang="en-US"/>
            <a:t>ALTA CAPACIDAD COMO ALTO RENDIMIENTO (EVALUACIÓN AUTÉNTICA, MOTIVACIÓN Y CREATIVIDAD</a:t>
          </a:r>
        </a:p>
      </dgm:t>
    </dgm:pt>
    <dgm:pt modelId="{8140C2E6-C181-4DD5-A7E3-0E727C006A8C}" type="parTrans" cxnId="{B12022B8-ADAF-4C3B-B512-A4F001ABAB5D}">
      <dgm:prSet/>
      <dgm:spPr/>
      <dgm:t>
        <a:bodyPr/>
        <a:lstStyle/>
        <a:p>
          <a:endParaRPr lang="en-US"/>
        </a:p>
      </dgm:t>
    </dgm:pt>
    <dgm:pt modelId="{799325D8-28A4-4950-B664-BF12E64D8128}" type="sibTrans" cxnId="{B12022B8-ADAF-4C3B-B512-A4F001ABAB5D}">
      <dgm:prSet/>
      <dgm:spPr/>
      <dgm:t>
        <a:bodyPr/>
        <a:lstStyle/>
        <a:p>
          <a:endParaRPr lang="en-US"/>
        </a:p>
      </dgm:t>
    </dgm:pt>
    <dgm:pt modelId="{B09443D7-C9A3-49DC-912D-DC1BEC14EA21}">
      <dgm:prSet/>
      <dgm:spPr/>
      <dgm:t>
        <a:bodyPr/>
        <a:lstStyle/>
        <a:p>
          <a:r>
            <a:rPr lang="en-US"/>
            <a:t>ALTA CAPACIDAD COMO POTENCIAL PARA RENDIR DE MODO EXCELENTE (RECURSOS ADECUADOS)</a:t>
          </a:r>
        </a:p>
      </dgm:t>
    </dgm:pt>
    <dgm:pt modelId="{CCFB603C-7C01-4F24-B814-DF9A432D5F29}" type="parTrans" cxnId="{7701A154-36E6-4657-B586-6A808FBF4E8D}">
      <dgm:prSet/>
      <dgm:spPr/>
      <dgm:t>
        <a:bodyPr/>
        <a:lstStyle/>
        <a:p>
          <a:endParaRPr lang="en-US"/>
        </a:p>
      </dgm:t>
    </dgm:pt>
    <dgm:pt modelId="{5B1E9AC1-35EA-4E22-9E53-CD6D48A64C55}" type="sibTrans" cxnId="{7701A154-36E6-4657-B586-6A808FBF4E8D}">
      <dgm:prSet/>
      <dgm:spPr/>
      <dgm:t>
        <a:bodyPr/>
        <a:lstStyle/>
        <a:p>
          <a:endParaRPr lang="en-US"/>
        </a:p>
      </dgm:t>
    </dgm:pt>
    <dgm:pt modelId="{52729A04-02D6-44AB-B230-C4D674FBBABD}" type="pres">
      <dgm:prSet presAssocID="{4AE69990-2CCD-4F80-AC7E-DA33EC75DDC4}" presName="root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21C0DEF2-EAFC-4550-A8B6-454223E7F6A5}" type="pres">
      <dgm:prSet presAssocID="{9A81C550-9478-4089-BB61-7EAC2951DA39}" presName="compNode" presStyleCnt="0"/>
      <dgm:spPr/>
    </dgm:pt>
    <dgm:pt modelId="{6F8B2658-B521-48DE-A1AD-EF6379D06ED2}" type="pres">
      <dgm:prSet presAssocID="{9A81C550-9478-4089-BB61-7EAC2951DA39}" presName="bgRect" presStyleLbl="bgShp" presStyleIdx="0" presStyleCnt="3"/>
      <dgm:spPr/>
    </dgm:pt>
    <dgm:pt modelId="{4FCAA273-962E-433F-AA5D-F8D21166F940}" type="pres">
      <dgm:prSet presAssocID="{9A81C550-9478-4089-BB61-7EAC2951DA39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xmlns="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Checklist"/>
        </a:ext>
      </dgm:extLst>
    </dgm:pt>
    <dgm:pt modelId="{DCA1DD87-E24E-4017-96C7-41D7626895B4}" type="pres">
      <dgm:prSet presAssocID="{9A81C550-9478-4089-BB61-7EAC2951DA39}" presName="spaceRect" presStyleCnt="0"/>
      <dgm:spPr/>
    </dgm:pt>
    <dgm:pt modelId="{03DB92EA-0B67-4987-8780-DD52A244FA80}" type="pres">
      <dgm:prSet presAssocID="{9A81C550-9478-4089-BB61-7EAC2951DA39}" presName="parTx" presStyleLbl="revTx" presStyleIdx="0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D019DDFC-1F81-46FB-9432-CB8334BFAAA4}" type="pres">
      <dgm:prSet presAssocID="{B814A7D9-C6ED-4C01-8DF7-847D2F32B4D7}" presName="sibTrans" presStyleCnt="0"/>
      <dgm:spPr/>
    </dgm:pt>
    <dgm:pt modelId="{88C10AB6-3A2B-465D-92A3-3723C5904F40}" type="pres">
      <dgm:prSet presAssocID="{5655369E-F7BE-413B-8877-2A3E7BA68519}" presName="compNode" presStyleCnt="0"/>
      <dgm:spPr/>
    </dgm:pt>
    <dgm:pt modelId="{0DC26BC4-E1C1-42CF-A2F1-74521273CC7A}" type="pres">
      <dgm:prSet presAssocID="{5655369E-F7BE-413B-8877-2A3E7BA68519}" presName="bgRect" presStyleLbl="bgShp" presStyleIdx="1" presStyleCnt="3"/>
      <dgm:spPr/>
    </dgm:pt>
    <dgm:pt modelId="{5685BFA4-EFA7-4F1B-AE0F-EA1F0F6AF36F}" type="pres">
      <dgm:prSet presAssocID="{5655369E-F7BE-413B-8877-2A3E7BA68519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Aspiration"/>
        </a:ext>
      </dgm:extLst>
    </dgm:pt>
    <dgm:pt modelId="{28E59B48-7A82-4A5C-BB97-9BFECB77964A}" type="pres">
      <dgm:prSet presAssocID="{5655369E-F7BE-413B-8877-2A3E7BA68519}" presName="spaceRect" presStyleCnt="0"/>
      <dgm:spPr/>
    </dgm:pt>
    <dgm:pt modelId="{D3F2EFDE-9C5F-47F0-B1B1-E43E88988E59}" type="pres">
      <dgm:prSet presAssocID="{5655369E-F7BE-413B-8877-2A3E7BA68519}" presName="parTx" presStyleLbl="revTx" presStyleIdx="1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  <dgm:pt modelId="{5A31B6EE-7EDA-4352-B140-BDF07970F63E}" type="pres">
      <dgm:prSet presAssocID="{799325D8-28A4-4950-B664-BF12E64D8128}" presName="sibTrans" presStyleCnt="0"/>
      <dgm:spPr/>
    </dgm:pt>
    <dgm:pt modelId="{77A9C93A-4CAE-47EC-B9B0-108DC3B0D1DE}" type="pres">
      <dgm:prSet presAssocID="{B09443D7-C9A3-49DC-912D-DC1BEC14EA21}" presName="compNode" presStyleCnt="0"/>
      <dgm:spPr/>
    </dgm:pt>
    <dgm:pt modelId="{AF42A454-D1D6-40EE-9EFD-C28D2694E038}" type="pres">
      <dgm:prSet presAssocID="{B09443D7-C9A3-49DC-912D-DC1BEC14EA21}" presName="bgRect" presStyleLbl="bgShp" presStyleIdx="2" presStyleCnt="3"/>
      <dgm:spPr/>
    </dgm:pt>
    <dgm:pt modelId="{A30673F5-0376-41FA-B6DA-70B7D931FB9E}" type="pres">
      <dgm:prSet presAssocID="{B09443D7-C9A3-49DC-912D-DC1BEC14EA2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xmlns="" id="0" name="" descr="Escalator Up"/>
        </a:ext>
      </dgm:extLst>
    </dgm:pt>
    <dgm:pt modelId="{151E31E2-7AB0-4484-9B8D-DFFFD041FBDC}" type="pres">
      <dgm:prSet presAssocID="{B09443D7-C9A3-49DC-912D-DC1BEC14EA21}" presName="spaceRect" presStyleCnt="0"/>
      <dgm:spPr/>
    </dgm:pt>
    <dgm:pt modelId="{9E7AA8FE-2FCB-43D1-B68E-763EB7A1C400}" type="pres">
      <dgm:prSet presAssocID="{B09443D7-C9A3-49DC-912D-DC1BEC14EA21}" presName="parTx" presStyleLbl="revTx" presStyleIdx="2" presStyleCnt="3">
        <dgm:presLayoutVars>
          <dgm:chMax val="0"/>
          <dgm:chPref val="0"/>
        </dgm:presLayoutVars>
      </dgm:prSet>
      <dgm:spPr/>
      <dgm:t>
        <a:bodyPr/>
        <a:lstStyle/>
        <a:p>
          <a:endParaRPr lang="es-ES"/>
        </a:p>
      </dgm:t>
    </dgm:pt>
  </dgm:ptLst>
  <dgm:cxnLst>
    <dgm:cxn modelId="{B594F721-C1BF-4E39-89A4-D16FB77D20D5}" type="presOf" srcId="{5655369E-F7BE-413B-8877-2A3E7BA68519}" destId="{D3F2EFDE-9C5F-47F0-B1B1-E43E88988E59}" srcOrd="0" destOrd="0" presId="urn:microsoft.com/office/officeart/2018/2/layout/IconVerticalSolidList"/>
    <dgm:cxn modelId="{7803157B-4748-4BAA-BCC2-C57121CEB091}" type="presOf" srcId="{4AE69990-2CCD-4F80-AC7E-DA33EC75DDC4}" destId="{52729A04-02D6-44AB-B230-C4D674FBBABD}" srcOrd="0" destOrd="0" presId="urn:microsoft.com/office/officeart/2018/2/layout/IconVerticalSolidList"/>
    <dgm:cxn modelId="{3216B54D-0C90-45EA-809C-D5970E990C2D}" type="presOf" srcId="{9A81C550-9478-4089-BB61-7EAC2951DA39}" destId="{03DB92EA-0B67-4987-8780-DD52A244FA80}" srcOrd="0" destOrd="0" presId="urn:microsoft.com/office/officeart/2018/2/layout/IconVerticalSolidList"/>
    <dgm:cxn modelId="{670DE59B-F058-4227-9FC2-966E03851C08}" srcId="{4AE69990-2CCD-4F80-AC7E-DA33EC75DDC4}" destId="{9A81C550-9478-4089-BB61-7EAC2951DA39}" srcOrd="0" destOrd="0" parTransId="{57A06989-E159-4D2D-BD4E-9A45EFEADDB6}" sibTransId="{B814A7D9-C6ED-4C01-8DF7-847D2F32B4D7}"/>
    <dgm:cxn modelId="{B12022B8-ADAF-4C3B-B512-A4F001ABAB5D}" srcId="{4AE69990-2CCD-4F80-AC7E-DA33EC75DDC4}" destId="{5655369E-F7BE-413B-8877-2A3E7BA68519}" srcOrd="1" destOrd="0" parTransId="{8140C2E6-C181-4DD5-A7E3-0E727C006A8C}" sibTransId="{799325D8-28A4-4950-B664-BF12E64D8128}"/>
    <dgm:cxn modelId="{7701A154-36E6-4657-B586-6A808FBF4E8D}" srcId="{4AE69990-2CCD-4F80-AC7E-DA33EC75DDC4}" destId="{B09443D7-C9A3-49DC-912D-DC1BEC14EA21}" srcOrd="2" destOrd="0" parTransId="{CCFB603C-7C01-4F24-B814-DF9A432D5F29}" sibTransId="{5B1E9AC1-35EA-4E22-9E53-CD6D48A64C55}"/>
    <dgm:cxn modelId="{3B15ABD1-27CC-468A-B931-D28B0E6C3FD0}" type="presOf" srcId="{B09443D7-C9A3-49DC-912D-DC1BEC14EA21}" destId="{9E7AA8FE-2FCB-43D1-B68E-763EB7A1C400}" srcOrd="0" destOrd="0" presId="urn:microsoft.com/office/officeart/2018/2/layout/IconVerticalSolidList"/>
    <dgm:cxn modelId="{0BDBD126-5DA0-4F1C-B90A-4D9FBAB4E4B3}" type="presParOf" srcId="{52729A04-02D6-44AB-B230-C4D674FBBABD}" destId="{21C0DEF2-EAFC-4550-A8B6-454223E7F6A5}" srcOrd="0" destOrd="0" presId="urn:microsoft.com/office/officeart/2018/2/layout/IconVerticalSolidList"/>
    <dgm:cxn modelId="{FB16F38A-F901-4F2E-A65D-B5C58683AEB6}" type="presParOf" srcId="{21C0DEF2-EAFC-4550-A8B6-454223E7F6A5}" destId="{6F8B2658-B521-48DE-A1AD-EF6379D06ED2}" srcOrd="0" destOrd="0" presId="urn:microsoft.com/office/officeart/2018/2/layout/IconVerticalSolidList"/>
    <dgm:cxn modelId="{A1B3EE42-D52C-4E0D-BADD-F0A41A26AAA6}" type="presParOf" srcId="{21C0DEF2-EAFC-4550-A8B6-454223E7F6A5}" destId="{4FCAA273-962E-433F-AA5D-F8D21166F940}" srcOrd="1" destOrd="0" presId="urn:microsoft.com/office/officeart/2018/2/layout/IconVerticalSolidList"/>
    <dgm:cxn modelId="{D8394904-4A80-4F45-9B6D-B18C0833AB5B}" type="presParOf" srcId="{21C0DEF2-EAFC-4550-A8B6-454223E7F6A5}" destId="{DCA1DD87-E24E-4017-96C7-41D7626895B4}" srcOrd="2" destOrd="0" presId="urn:microsoft.com/office/officeart/2018/2/layout/IconVerticalSolidList"/>
    <dgm:cxn modelId="{CBB84257-D183-4A9D-9BB1-66E7779792DB}" type="presParOf" srcId="{21C0DEF2-EAFC-4550-A8B6-454223E7F6A5}" destId="{03DB92EA-0B67-4987-8780-DD52A244FA80}" srcOrd="3" destOrd="0" presId="urn:microsoft.com/office/officeart/2018/2/layout/IconVerticalSolidList"/>
    <dgm:cxn modelId="{21BB2FD7-5162-4E53-A38C-FD8272485F0D}" type="presParOf" srcId="{52729A04-02D6-44AB-B230-C4D674FBBABD}" destId="{D019DDFC-1F81-46FB-9432-CB8334BFAAA4}" srcOrd="1" destOrd="0" presId="urn:microsoft.com/office/officeart/2018/2/layout/IconVerticalSolidList"/>
    <dgm:cxn modelId="{B2459265-F429-4117-9A0E-561B643304F4}" type="presParOf" srcId="{52729A04-02D6-44AB-B230-C4D674FBBABD}" destId="{88C10AB6-3A2B-465D-92A3-3723C5904F40}" srcOrd="2" destOrd="0" presId="urn:microsoft.com/office/officeart/2018/2/layout/IconVerticalSolidList"/>
    <dgm:cxn modelId="{0990BCFC-BFDE-40EB-B9B3-DA3C5C36C7FA}" type="presParOf" srcId="{88C10AB6-3A2B-465D-92A3-3723C5904F40}" destId="{0DC26BC4-E1C1-42CF-A2F1-74521273CC7A}" srcOrd="0" destOrd="0" presId="urn:microsoft.com/office/officeart/2018/2/layout/IconVerticalSolidList"/>
    <dgm:cxn modelId="{90AD68FE-9AC3-4276-A129-57F68F474B1C}" type="presParOf" srcId="{88C10AB6-3A2B-465D-92A3-3723C5904F40}" destId="{5685BFA4-EFA7-4F1B-AE0F-EA1F0F6AF36F}" srcOrd="1" destOrd="0" presId="urn:microsoft.com/office/officeart/2018/2/layout/IconVerticalSolidList"/>
    <dgm:cxn modelId="{9CF5F65C-4641-4E46-BA8B-86CE64FF6019}" type="presParOf" srcId="{88C10AB6-3A2B-465D-92A3-3723C5904F40}" destId="{28E59B48-7A82-4A5C-BB97-9BFECB77964A}" srcOrd="2" destOrd="0" presId="urn:microsoft.com/office/officeart/2018/2/layout/IconVerticalSolidList"/>
    <dgm:cxn modelId="{05C82B33-DA45-47B7-8234-F7C4BE54D7CA}" type="presParOf" srcId="{88C10AB6-3A2B-465D-92A3-3723C5904F40}" destId="{D3F2EFDE-9C5F-47F0-B1B1-E43E88988E59}" srcOrd="3" destOrd="0" presId="urn:microsoft.com/office/officeart/2018/2/layout/IconVerticalSolidList"/>
    <dgm:cxn modelId="{CA770E67-2B2F-4509-A9B2-233F8B5B35A7}" type="presParOf" srcId="{52729A04-02D6-44AB-B230-C4D674FBBABD}" destId="{5A31B6EE-7EDA-4352-B140-BDF07970F63E}" srcOrd="3" destOrd="0" presId="urn:microsoft.com/office/officeart/2018/2/layout/IconVerticalSolidList"/>
    <dgm:cxn modelId="{AEA55814-8DF2-4B47-9547-6E11F5372F42}" type="presParOf" srcId="{52729A04-02D6-44AB-B230-C4D674FBBABD}" destId="{77A9C93A-4CAE-47EC-B9B0-108DC3B0D1DE}" srcOrd="4" destOrd="0" presId="urn:microsoft.com/office/officeart/2018/2/layout/IconVerticalSolidList"/>
    <dgm:cxn modelId="{D7EA82FC-92DF-48A7-8AE8-5D57910B18E5}" type="presParOf" srcId="{77A9C93A-4CAE-47EC-B9B0-108DC3B0D1DE}" destId="{AF42A454-D1D6-40EE-9EFD-C28D2694E038}" srcOrd="0" destOrd="0" presId="urn:microsoft.com/office/officeart/2018/2/layout/IconVerticalSolidList"/>
    <dgm:cxn modelId="{C6446CA6-6CF3-46E0-B46E-3F80C3DD9D52}" type="presParOf" srcId="{77A9C93A-4CAE-47EC-B9B0-108DC3B0D1DE}" destId="{A30673F5-0376-41FA-B6DA-70B7D931FB9E}" srcOrd="1" destOrd="0" presId="urn:microsoft.com/office/officeart/2018/2/layout/IconVerticalSolidList"/>
    <dgm:cxn modelId="{733AAE99-7690-4479-B52D-5020D7FAAF23}" type="presParOf" srcId="{77A9C93A-4CAE-47EC-B9B0-108DC3B0D1DE}" destId="{151E31E2-7AB0-4484-9B8D-DFFFD041FBDC}" srcOrd="2" destOrd="0" presId="urn:microsoft.com/office/officeart/2018/2/layout/IconVerticalSolidList"/>
    <dgm:cxn modelId="{A95D3E38-9758-4CD0-8B95-F2DD29A38FB1}" type="presParOf" srcId="{77A9C93A-4CAE-47EC-B9B0-108DC3B0D1DE}" destId="{9E7AA8FE-2FCB-43D1-B68E-763EB7A1C40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853ED1-0150-4D10-BE91-2D26667A320E}">
      <dsp:nvSpPr>
        <dsp:cNvPr id="0" name=""/>
        <dsp:cNvSpPr/>
      </dsp:nvSpPr>
      <dsp:spPr>
        <a:xfrm>
          <a:off x="2946" y="343241"/>
          <a:ext cx="2337792" cy="1402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DIFERENCIANDO LAS ALTAS CAPACIDADES DE LA PERSONA QUE LAS TIENE.</a:t>
          </a:r>
        </a:p>
      </dsp:txBody>
      <dsp:txXfrm>
        <a:off x="2946" y="343241"/>
        <a:ext cx="2337792" cy="1402675"/>
      </dsp:txXfrm>
    </dsp:sp>
    <dsp:sp modelId="{B9DB84F7-8F42-4AB7-BB1B-E4DCF4DE9200}">
      <dsp:nvSpPr>
        <dsp:cNvPr id="0" name=""/>
        <dsp:cNvSpPr/>
      </dsp:nvSpPr>
      <dsp:spPr>
        <a:xfrm>
          <a:off x="2574518" y="343241"/>
          <a:ext cx="2337792" cy="1402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CAPACIDADES, HABILIDADES, APTITUDES QUE PRESENTAN PERSONAS Y LES SIRVEN PARA INTEGRAR LOS PROCESOS DE APRENDIZAJE DE UNA MANERA DISTINTA CON UNA EFICACIA EN LA COMPRENSIÓN Y ALMACENAMIENTO DE LA INFORMACIÓN.</a:t>
          </a:r>
        </a:p>
      </dsp:txBody>
      <dsp:txXfrm>
        <a:off x="2574518" y="343241"/>
        <a:ext cx="2337792" cy="1402675"/>
      </dsp:txXfrm>
    </dsp:sp>
    <dsp:sp modelId="{9427F021-7698-4311-9C6B-AE66BC30101F}">
      <dsp:nvSpPr>
        <dsp:cNvPr id="0" name=""/>
        <dsp:cNvSpPr/>
      </dsp:nvSpPr>
      <dsp:spPr>
        <a:xfrm>
          <a:off x="5146089" y="343241"/>
          <a:ext cx="2337792" cy="14026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POR ENCIMA DE LA MEDIA</a:t>
          </a:r>
        </a:p>
      </dsp:txBody>
      <dsp:txXfrm>
        <a:off x="5146089" y="343241"/>
        <a:ext cx="2337792" cy="1402675"/>
      </dsp:txXfrm>
    </dsp:sp>
    <dsp:sp modelId="{E39AA76E-E6DE-4668-810A-725D3C6E77FC}">
      <dsp:nvSpPr>
        <dsp:cNvPr id="0" name=""/>
        <dsp:cNvSpPr/>
      </dsp:nvSpPr>
      <dsp:spPr>
        <a:xfrm>
          <a:off x="7717661" y="343241"/>
          <a:ext cx="2337792" cy="14026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RECURSOS ADECUADOS.</a:t>
          </a:r>
        </a:p>
      </dsp:txBody>
      <dsp:txXfrm>
        <a:off x="7717661" y="343241"/>
        <a:ext cx="2337792" cy="1402675"/>
      </dsp:txXfrm>
    </dsp:sp>
    <dsp:sp modelId="{7CC1F44E-F239-43B7-B15C-033C4796A648}">
      <dsp:nvSpPr>
        <dsp:cNvPr id="0" name=""/>
        <dsp:cNvSpPr/>
      </dsp:nvSpPr>
      <dsp:spPr>
        <a:xfrm>
          <a:off x="1288732" y="1979695"/>
          <a:ext cx="2337792" cy="1402675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AMBIENTE MOTIVADOR EN FAMILIA Y ESCUELA.</a:t>
          </a:r>
        </a:p>
      </dsp:txBody>
      <dsp:txXfrm>
        <a:off x="1288732" y="1979695"/>
        <a:ext cx="2337792" cy="1402675"/>
      </dsp:txXfrm>
    </dsp:sp>
    <dsp:sp modelId="{6180C93C-38E9-4D3C-ADEB-4D88E3C30C94}">
      <dsp:nvSpPr>
        <dsp:cNvPr id="0" name=""/>
        <dsp:cNvSpPr/>
      </dsp:nvSpPr>
      <dsp:spPr>
        <a:xfrm>
          <a:off x="3860303" y="1979695"/>
          <a:ext cx="2337792" cy="14026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PUEDEN PRESENTAR ALTO RENDIMIENTO Y/O ALTO POTENCIAL.</a:t>
          </a:r>
        </a:p>
      </dsp:txBody>
      <dsp:txXfrm>
        <a:off x="3860303" y="1979695"/>
        <a:ext cx="2337792" cy="1402675"/>
      </dsp:txXfrm>
    </dsp:sp>
    <dsp:sp modelId="{773B56A6-2E68-4C67-8610-1D56D730C736}">
      <dsp:nvSpPr>
        <dsp:cNvPr id="0" name=""/>
        <dsp:cNvSpPr/>
      </dsp:nvSpPr>
      <dsp:spPr>
        <a:xfrm>
          <a:off x="6431875" y="1979695"/>
          <a:ext cx="2337792" cy="14026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ESTRATEGIAS EDUCATIVAS DE NECESIDADES EDUCATIVAS ESPECÍFICAS, ENRIQUECIMIENTO, ACELERACIÓN, COMPACTACIÓN Y DIFERENCIACIÓN.</a:t>
          </a:r>
        </a:p>
      </dsp:txBody>
      <dsp:txXfrm>
        <a:off x="6431875" y="1979695"/>
        <a:ext cx="2337792" cy="14026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BBED5D-9315-4C77-82C0-72AF2D1DB033}">
      <dsp:nvSpPr>
        <dsp:cNvPr id="0" name=""/>
        <dsp:cNvSpPr/>
      </dsp:nvSpPr>
      <dsp:spPr>
        <a:xfrm>
          <a:off x="0" y="849991"/>
          <a:ext cx="5906181" cy="15692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003A40-808F-4409-9450-D44BE998648F}">
      <dsp:nvSpPr>
        <dsp:cNvPr id="0" name=""/>
        <dsp:cNvSpPr/>
      </dsp:nvSpPr>
      <dsp:spPr>
        <a:xfrm>
          <a:off x="474687" y="1203065"/>
          <a:ext cx="863068" cy="86306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04E54B7-EFDD-4049-98AA-FDE0CE06928F}">
      <dsp:nvSpPr>
        <dsp:cNvPr id="0" name=""/>
        <dsp:cNvSpPr/>
      </dsp:nvSpPr>
      <dsp:spPr>
        <a:xfrm>
          <a:off x="1812443" y="849991"/>
          <a:ext cx="4093737" cy="1569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075" tIns="166075" rIns="166075" bIns="1660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CONSTRUCTO HIPOTÉTICO BASADO EN ESTUDIOS DE ANALISIS FACTORIAL </a:t>
          </a:r>
        </a:p>
      </dsp:txBody>
      <dsp:txXfrm>
        <a:off x="1812443" y="849991"/>
        <a:ext cx="4093737" cy="1569215"/>
      </dsp:txXfrm>
    </dsp:sp>
    <dsp:sp modelId="{B0779527-757D-49D9-91F5-A174FE084811}">
      <dsp:nvSpPr>
        <dsp:cNvPr id="0" name=""/>
        <dsp:cNvSpPr/>
      </dsp:nvSpPr>
      <dsp:spPr>
        <a:xfrm>
          <a:off x="0" y="2811510"/>
          <a:ext cx="5906181" cy="1569215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D712007-E28D-4121-89CB-D97FD4A7AA01}">
      <dsp:nvSpPr>
        <dsp:cNvPr id="0" name=""/>
        <dsp:cNvSpPr/>
      </dsp:nvSpPr>
      <dsp:spPr>
        <a:xfrm>
          <a:off x="474687" y="3164584"/>
          <a:ext cx="863068" cy="86306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13B7D77-2480-4D3F-A676-87010EBD3BC2}">
      <dsp:nvSpPr>
        <dsp:cNvPr id="0" name=""/>
        <dsp:cNvSpPr/>
      </dsp:nvSpPr>
      <dsp:spPr>
        <a:xfrm>
          <a:off x="1812443" y="2811510"/>
          <a:ext cx="4093737" cy="156921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6075" tIns="166075" rIns="166075" bIns="166075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CONJUNTO DE APTITUDES/HABILIDADES ESPECÍFICAS QUE COMPONEN LA INTELIGENCIA DE LA PERSONA TRANSFORMÁNDOLO EN UN DATO (CI) A MODO DE SIMBOLO UNIVERSAL.</a:t>
          </a:r>
        </a:p>
      </dsp:txBody>
      <dsp:txXfrm>
        <a:off x="1812443" y="2811510"/>
        <a:ext cx="4093737" cy="156921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F1AB26-9E77-4814-ABE8-56DAE6FEB375}">
      <dsp:nvSpPr>
        <dsp:cNvPr id="0" name=""/>
        <dsp:cNvSpPr/>
      </dsp:nvSpPr>
      <dsp:spPr>
        <a:xfrm>
          <a:off x="1063980" y="689481"/>
          <a:ext cx="1274535" cy="127453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F5D2BAE-EF43-40BF-966F-38DDF508BEBA}">
      <dsp:nvSpPr>
        <dsp:cNvPr id="0" name=""/>
        <dsp:cNvSpPr/>
      </dsp:nvSpPr>
      <dsp:spPr>
        <a:xfrm>
          <a:off x="285097" y="2316130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TÉCNICA ESTADÍSTICA PARA REDUCIR DATOS Y EXPLICAR LAS CORRELACIONES ENTRE LAS VARIABLES OBSERVADAS Y LAS NO OBSERVADAS (FACTORES)</a:t>
          </a:r>
        </a:p>
      </dsp:txBody>
      <dsp:txXfrm>
        <a:off x="285097" y="2316130"/>
        <a:ext cx="2832300" cy="720000"/>
      </dsp:txXfrm>
    </dsp:sp>
    <dsp:sp modelId="{F4170222-1864-48BB-BF81-CBB7C8FFF24C}">
      <dsp:nvSpPr>
        <dsp:cNvPr id="0" name=""/>
        <dsp:cNvSpPr/>
      </dsp:nvSpPr>
      <dsp:spPr>
        <a:xfrm>
          <a:off x="4391932" y="689481"/>
          <a:ext cx="1274535" cy="127453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09A637-F0C6-47A2-831C-589883A05C4C}">
      <dsp:nvSpPr>
        <dsp:cNvPr id="0" name=""/>
        <dsp:cNvSpPr/>
      </dsp:nvSpPr>
      <dsp:spPr>
        <a:xfrm>
          <a:off x="3613050" y="2316130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 ORIGINÓ EN PSICOMETRÍA</a:t>
          </a:r>
        </a:p>
      </dsp:txBody>
      <dsp:txXfrm>
        <a:off x="3613050" y="2316130"/>
        <a:ext cx="2832300" cy="720000"/>
      </dsp:txXfrm>
    </dsp:sp>
    <dsp:sp modelId="{4A2BFF6D-ED34-4A6F-9164-9CA211537B7D}">
      <dsp:nvSpPr>
        <dsp:cNvPr id="0" name=""/>
        <dsp:cNvSpPr/>
      </dsp:nvSpPr>
      <dsp:spPr>
        <a:xfrm>
          <a:off x="7719885" y="689481"/>
          <a:ext cx="1274535" cy="127453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88417E-1CB1-424D-8A71-2AFD82AA5DF3}">
      <dsp:nvSpPr>
        <dsp:cNvPr id="0" name=""/>
        <dsp:cNvSpPr/>
      </dsp:nvSpPr>
      <dsp:spPr>
        <a:xfrm>
          <a:off x="6941002" y="2316130"/>
          <a:ext cx="28323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SE USA PARA ESTUDIAR LAS CIENCIAS DEL COMPORTAMIENTO</a:t>
          </a:r>
        </a:p>
      </dsp:txBody>
      <dsp:txXfrm>
        <a:off x="6941002" y="2316130"/>
        <a:ext cx="28323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597CC1-10F7-44D0-A1C4-E61B79C78AF6}">
      <dsp:nvSpPr>
        <dsp:cNvPr id="0" name=""/>
        <dsp:cNvSpPr/>
      </dsp:nvSpPr>
      <dsp:spPr>
        <a:xfrm>
          <a:off x="18372" y="240491"/>
          <a:ext cx="775155" cy="77515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CB3FD75-A76C-4178-95B3-88B6B69A8F8D}">
      <dsp:nvSpPr>
        <dsp:cNvPr id="0" name=""/>
        <dsp:cNvSpPr/>
      </dsp:nvSpPr>
      <dsp:spPr>
        <a:xfrm>
          <a:off x="18372" y="1155207"/>
          <a:ext cx="2214730" cy="1449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PERTENECE A LA TEORÍA DE LAS APTITUDES COGNITIVAS DEL TIPO II</a:t>
          </a:r>
        </a:p>
      </dsp:txBody>
      <dsp:txXfrm>
        <a:off x="18372" y="1155207"/>
        <a:ext cx="2214730" cy="1449523"/>
      </dsp:txXfrm>
    </dsp:sp>
    <dsp:sp modelId="{2EF91F69-6A4D-4612-8108-672BEFBEC0E0}">
      <dsp:nvSpPr>
        <dsp:cNvPr id="0" name=""/>
        <dsp:cNvSpPr/>
      </dsp:nvSpPr>
      <dsp:spPr>
        <a:xfrm>
          <a:off x="18372" y="2669643"/>
          <a:ext cx="2214730" cy="8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EF54EC0-6048-4898-9B58-A868A31352E1}">
      <dsp:nvSpPr>
        <dsp:cNvPr id="0" name=""/>
        <dsp:cNvSpPr/>
      </dsp:nvSpPr>
      <dsp:spPr>
        <a:xfrm>
          <a:off x="2620680" y="240491"/>
          <a:ext cx="775155" cy="77515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010380-0AAB-4AD1-AB30-9E3E0734003D}">
      <dsp:nvSpPr>
        <dsp:cNvPr id="0" name=""/>
        <dsp:cNvSpPr/>
      </dsp:nvSpPr>
      <dsp:spPr>
        <a:xfrm>
          <a:off x="2620680" y="1155207"/>
          <a:ext cx="2214730" cy="1449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REUNE EL FACTOR G (ESTRATO III)</a:t>
          </a:r>
        </a:p>
      </dsp:txBody>
      <dsp:txXfrm>
        <a:off x="2620680" y="1155207"/>
        <a:ext cx="2214730" cy="1449523"/>
      </dsp:txXfrm>
    </dsp:sp>
    <dsp:sp modelId="{89F4BC9E-5BB9-42AF-A6C9-7C6A4EB8338F}">
      <dsp:nvSpPr>
        <dsp:cNvPr id="0" name=""/>
        <dsp:cNvSpPr/>
      </dsp:nvSpPr>
      <dsp:spPr>
        <a:xfrm>
          <a:off x="2620680" y="2669643"/>
          <a:ext cx="2214730" cy="8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EJEMPLO: OBTENCIÓN DEL CI CON LA MEDICIÓN DEL CONJUNTO DE CAPACIDADES INTELECTUALES DEL PROPIO MODELO SEGÚN SUS AUTORES.</a:t>
          </a:r>
        </a:p>
      </dsp:txBody>
      <dsp:txXfrm>
        <a:off x="2620680" y="2669643"/>
        <a:ext cx="2214730" cy="815477"/>
      </dsp:txXfrm>
    </dsp:sp>
    <dsp:sp modelId="{D7666154-FB91-45F9-A3D9-DE45242A2298}">
      <dsp:nvSpPr>
        <dsp:cNvPr id="0" name=""/>
        <dsp:cNvSpPr/>
      </dsp:nvSpPr>
      <dsp:spPr>
        <a:xfrm>
          <a:off x="5222988" y="240491"/>
          <a:ext cx="775155" cy="77515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EBE9F6-5C71-49CF-A99E-6886156D53D6}">
      <dsp:nvSpPr>
        <dsp:cNvPr id="0" name=""/>
        <dsp:cNvSpPr/>
      </dsp:nvSpPr>
      <dsp:spPr>
        <a:xfrm>
          <a:off x="5222988" y="1155207"/>
          <a:ext cx="2214730" cy="1449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MÁS LOS DATOS OBTENIDOS DEBIDO AL ESTUDIO Y MEDICIÓN DE APTITUDES COGNITIVAS MUY ESPECÍFICAS (ESTRATO I)</a:t>
          </a:r>
        </a:p>
      </dsp:txBody>
      <dsp:txXfrm>
        <a:off x="5222988" y="1155207"/>
        <a:ext cx="2214730" cy="1449523"/>
      </dsp:txXfrm>
    </dsp:sp>
    <dsp:sp modelId="{E7FEFD36-9A2A-460D-94EC-1165117210B6}">
      <dsp:nvSpPr>
        <dsp:cNvPr id="0" name=""/>
        <dsp:cNvSpPr/>
      </dsp:nvSpPr>
      <dsp:spPr>
        <a:xfrm>
          <a:off x="5222988" y="2669643"/>
          <a:ext cx="2214730" cy="8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EJEMPLO: FACILIDAD POR PARTE DEL ALUMNO PARA PRENDER UNA LENGUA EXTRANJERA.</a:t>
          </a:r>
        </a:p>
      </dsp:txBody>
      <dsp:txXfrm>
        <a:off x="5222988" y="2669643"/>
        <a:ext cx="2214730" cy="815477"/>
      </dsp:txXfrm>
    </dsp:sp>
    <dsp:sp modelId="{DF26EDE2-0921-4330-BFD7-23EE210B4E37}">
      <dsp:nvSpPr>
        <dsp:cNvPr id="0" name=""/>
        <dsp:cNvSpPr/>
      </dsp:nvSpPr>
      <dsp:spPr>
        <a:xfrm>
          <a:off x="7825297" y="240491"/>
          <a:ext cx="775155" cy="77515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89927AF-2B19-4389-9C1B-B1943DC005AF}">
      <dsp:nvSpPr>
        <dsp:cNvPr id="0" name=""/>
        <dsp:cNvSpPr/>
      </dsp:nvSpPr>
      <dsp:spPr>
        <a:xfrm>
          <a:off x="7825297" y="1155207"/>
          <a:ext cx="2214730" cy="144952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62230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400" kern="1200"/>
            <a:t>MÁS LOS DATOS OBTENIDOS DEBIDO AL ESTUDIO Y MEDICIÓN DE APTITUDES MENOS ESPECÍFICAS</a:t>
          </a:r>
          <a:r>
            <a:rPr lang="en-US" sz="1400" kern="1200">
              <a:latin typeface="Gill Sans MT" panose="02020404030301010803"/>
            </a:rPr>
            <a:t>    </a:t>
          </a:r>
          <a:r>
            <a:rPr lang="en-US" sz="1400" kern="1200"/>
            <a:t>(ESTRATO II)</a:t>
          </a:r>
          <a:endParaRPr lang="en-US" sz="1400" kern="1200">
            <a:latin typeface="Gill Sans MT" panose="02020404030301010803"/>
          </a:endParaRPr>
        </a:p>
      </dsp:txBody>
      <dsp:txXfrm>
        <a:off x="7825297" y="1155207"/>
        <a:ext cx="2214730" cy="1449523"/>
      </dsp:txXfrm>
    </dsp:sp>
    <dsp:sp modelId="{AA81B50E-E9D3-4314-8DA0-03C9BB6DBE37}">
      <dsp:nvSpPr>
        <dsp:cNvPr id="0" name=""/>
        <dsp:cNvSpPr/>
      </dsp:nvSpPr>
      <dsp:spPr>
        <a:xfrm>
          <a:off x="7825297" y="2669643"/>
          <a:ext cx="2214730" cy="81547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EJEMPLO: MEDICIÓN DE LA VELOCIDAD DE PROCESAMIENTO AUDITIVO.</a:t>
          </a:r>
        </a:p>
      </dsp:txBody>
      <dsp:txXfrm>
        <a:off x="7825297" y="2669643"/>
        <a:ext cx="2214730" cy="81547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AA9BDB-6331-459B-A7A8-B3D3D6D352E4}">
      <dsp:nvSpPr>
        <dsp:cNvPr id="0" name=""/>
        <dsp:cNvSpPr/>
      </dsp:nvSpPr>
      <dsp:spPr>
        <a:xfrm>
          <a:off x="616949" y="231555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5A9A94-B656-4A2D-9FF7-8E3F971029F0}">
      <dsp:nvSpPr>
        <dsp:cNvPr id="0" name=""/>
        <dsp:cNvSpPr/>
      </dsp:nvSpPr>
      <dsp:spPr>
        <a:xfrm>
          <a:off x="1004512" y="619118"/>
          <a:ext cx="1043437" cy="104343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BF1A512-61C5-4CC0-8E8D-3FDD8D30F8B7}">
      <dsp:nvSpPr>
        <dsp:cNvPr id="0" name=""/>
        <dsp:cNvSpPr/>
      </dsp:nvSpPr>
      <dsp:spPr>
        <a:xfrm>
          <a:off x="35606" y="2616556"/>
          <a:ext cx="29812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PERTENECE A LAS TEORÍAS PSICOMÉTRICAS TIPO II</a:t>
          </a:r>
        </a:p>
      </dsp:txBody>
      <dsp:txXfrm>
        <a:off x="35606" y="2616556"/>
        <a:ext cx="2981250" cy="877500"/>
      </dsp:txXfrm>
    </dsp:sp>
    <dsp:sp modelId="{2849463D-5130-474C-AFD4-971DC03AD4D3}">
      <dsp:nvSpPr>
        <dsp:cNvPr id="0" name=""/>
        <dsp:cNvSpPr/>
      </dsp:nvSpPr>
      <dsp:spPr>
        <a:xfrm>
          <a:off x="4119918" y="231555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98B17D1-37AA-41A1-9B8C-6AC87F0D9881}">
      <dsp:nvSpPr>
        <dsp:cNvPr id="0" name=""/>
        <dsp:cNvSpPr/>
      </dsp:nvSpPr>
      <dsp:spPr>
        <a:xfrm>
          <a:off x="4507481" y="619118"/>
          <a:ext cx="1043437" cy="104343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4E60FA-810A-44B8-8BB0-1E6AD1DFD680}">
      <dsp:nvSpPr>
        <dsp:cNvPr id="0" name=""/>
        <dsp:cNvSpPr/>
      </dsp:nvSpPr>
      <dsp:spPr>
        <a:xfrm>
          <a:off x="3538574" y="2616556"/>
          <a:ext cx="29812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CONJUNTO DE TRES PERSPECTIVAS CON EL OBJETIVO DE INCLUIR A AQUELLAS PERSONAS QUE SE SITUAN POR ENCIMA DE LA MEDIA EN CI, EN ALTO RENDIMIENTO Y/O EN POTENCIAL PARA RENDIR DE FORMA EXCELENTE</a:t>
          </a:r>
        </a:p>
      </dsp:txBody>
      <dsp:txXfrm>
        <a:off x="3538574" y="2616556"/>
        <a:ext cx="2981250" cy="877500"/>
      </dsp:txXfrm>
    </dsp:sp>
    <dsp:sp modelId="{FECDE7D0-7A34-46B6-8A4B-659417D34505}">
      <dsp:nvSpPr>
        <dsp:cNvPr id="0" name=""/>
        <dsp:cNvSpPr/>
      </dsp:nvSpPr>
      <dsp:spPr>
        <a:xfrm>
          <a:off x="7622887" y="231555"/>
          <a:ext cx="1818562" cy="1818562"/>
        </a:xfrm>
        <a:prstGeom prst="round2DiagRect">
          <a:avLst>
            <a:gd name="adj1" fmla="val 29727"/>
            <a:gd name="adj2" fmla="val 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92AC6FB-715A-4630-B346-5D519F918E62}">
      <dsp:nvSpPr>
        <dsp:cNvPr id="0" name=""/>
        <dsp:cNvSpPr/>
      </dsp:nvSpPr>
      <dsp:spPr>
        <a:xfrm>
          <a:off x="8010450" y="619118"/>
          <a:ext cx="1043437" cy="104343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D74EE-E643-4F1A-A189-E526C222C828}">
      <dsp:nvSpPr>
        <dsp:cNvPr id="0" name=""/>
        <dsp:cNvSpPr/>
      </dsp:nvSpPr>
      <dsp:spPr>
        <a:xfrm>
          <a:off x="7041543" y="2616556"/>
          <a:ext cx="2981250" cy="8775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100" kern="1200"/>
            <a:t>APORTACIÓN FUNDAMENTAL PARA LA COMPRENSIÓN ACTUALIZADA DE LAS ALTAS CAPACIDADES</a:t>
          </a:r>
        </a:p>
      </dsp:txBody>
      <dsp:txXfrm>
        <a:off x="7041543" y="2616556"/>
        <a:ext cx="2981250" cy="8775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F8B2658-B521-48DE-A1AD-EF6379D06ED2}">
      <dsp:nvSpPr>
        <dsp:cNvPr id="0" name=""/>
        <dsp:cNvSpPr/>
      </dsp:nvSpPr>
      <dsp:spPr>
        <a:xfrm>
          <a:off x="0" y="638"/>
          <a:ext cx="5906181" cy="149412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FCAA273-962E-433F-AA5D-F8D21166F940}">
      <dsp:nvSpPr>
        <dsp:cNvPr id="0" name=""/>
        <dsp:cNvSpPr/>
      </dsp:nvSpPr>
      <dsp:spPr>
        <a:xfrm>
          <a:off x="451973" y="336816"/>
          <a:ext cx="821769" cy="821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3DB92EA-0B67-4987-8780-DD52A244FA80}">
      <dsp:nvSpPr>
        <dsp:cNvPr id="0" name=""/>
        <dsp:cNvSpPr/>
      </dsp:nvSpPr>
      <dsp:spPr>
        <a:xfrm>
          <a:off x="1725715" y="638"/>
          <a:ext cx="4180465" cy="1494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28" tIns="158128" rIns="158128" bIns="15812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ALTA CAPACIDAD COMO ALTA INTELIGENCIA Y CAPACIDADES COGNITIVAS (CI)</a:t>
          </a:r>
        </a:p>
      </dsp:txBody>
      <dsp:txXfrm>
        <a:off x="1725715" y="638"/>
        <a:ext cx="4180465" cy="1494125"/>
      </dsp:txXfrm>
    </dsp:sp>
    <dsp:sp modelId="{0DC26BC4-E1C1-42CF-A2F1-74521273CC7A}">
      <dsp:nvSpPr>
        <dsp:cNvPr id="0" name=""/>
        <dsp:cNvSpPr/>
      </dsp:nvSpPr>
      <dsp:spPr>
        <a:xfrm>
          <a:off x="0" y="1868296"/>
          <a:ext cx="5906181" cy="149412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685BFA4-EFA7-4F1B-AE0F-EA1F0F6AF36F}">
      <dsp:nvSpPr>
        <dsp:cNvPr id="0" name=""/>
        <dsp:cNvSpPr/>
      </dsp:nvSpPr>
      <dsp:spPr>
        <a:xfrm>
          <a:off x="451973" y="2204474"/>
          <a:ext cx="821769" cy="821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F2EFDE-9C5F-47F0-B1B1-E43E88988E59}">
      <dsp:nvSpPr>
        <dsp:cNvPr id="0" name=""/>
        <dsp:cNvSpPr/>
      </dsp:nvSpPr>
      <dsp:spPr>
        <a:xfrm>
          <a:off x="1725715" y="1868296"/>
          <a:ext cx="4180465" cy="1494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28" tIns="158128" rIns="158128" bIns="15812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ALTA CAPACIDAD COMO ALTO RENDIMIENTO (EVALUACIÓN AUTÉNTICA, MOTIVACIÓN Y CREATIVIDAD</a:t>
          </a:r>
        </a:p>
      </dsp:txBody>
      <dsp:txXfrm>
        <a:off x="1725715" y="1868296"/>
        <a:ext cx="4180465" cy="1494125"/>
      </dsp:txXfrm>
    </dsp:sp>
    <dsp:sp modelId="{AF42A454-D1D6-40EE-9EFD-C28D2694E038}">
      <dsp:nvSpPr>
        <dsp:cNvPr id="0" name=""/>
        <dsp:cNvSpPr/>
      </dsp:nvSpPr>
      <dsp:spPr>
        <a:xfrm>
          <a:off x="0" y="3735953"/>
          <a:ext cx="5906181" cy="14941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30673F5-0376-41FA-B6DA-70B7D931FB9E}">
      <dsp:nvSpPr>
        <dsp:cNvPr id="0" name=""/>
        <dsp:cNvSpPr/>
      </dsp:nvSpPr>
      <dsp:spPr>
        <a:xfrm>
          <a:off x="451973" y="4072131"/>
          <a:ext cx="821769" cy="821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AA8FE-2FCB-43D1-B68E-763EB7A1C400}">
      <dsp:nvSpPr>
        <dsp:cNvPr id="0" name=""/>
        <dsp:cNvSpPr/>
      </dsp:nvSpPr>
      <dsp:spPr>
        <a:xfrm>
          <a:off x="1725715" y="3735953"/>
          <a:ext cx="4180465" cy="1494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28" tIns="158128" rIns="158128" bIns="158128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ALTA CAPACIDAD COMO POTENCIAL PARA RENDIR DE MODO EXCELENTE (RECURSOS ADECUADOS)</a:t>
          </a:r>
        </a:p>
      </dsp:txBody>
      <dsp:txXfrm>
        <a:off x="1725715" y="3735953"/>
        <a:ext cx="4180465" cy="1494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#1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 xmlns="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 xmlns="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xmlns="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pPr/>
              <a:t>5/6/2020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005924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pPr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221852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pPr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175805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pPr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79119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xmlns="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xmlns="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xmlns="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xmlns="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pPr/>
              <a:t>5/6/2020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6883941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pPr/>
              <a:t>5/6/2020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54442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pPr/>
              <a:t>5/6/2020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496777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pPr/>
              <a:t>5/6/2020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9635096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pPr/>
              <a:t>5/6/2020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1925431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pPr/>
              <a:t>5/6/2020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9897603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5/6/2020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xmlns="" val="35884687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xmlns="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pPr/>
              <a:t>5/6/2020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086696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81" r:id="rId3"/>
    <p:sldLayoutId id="2147483680" r:id="rId4"/>
    <p:sldLayoutId id="2147483679" r:id="rId5"/>
    <p:sldLayoutId id="2147483678" r:id="rId6"/>
    <p:sldLayoutId id="2147483677" r:id="rId7"/>
    <p:sldLayoutId id="2147483676" r:id="rId8"/>
    <p:sldLayoutId id="2147483675" r:id="rId9"/>
    <p:sldLayoutId id="2147483674" r:id="rId10"/>
    <p:sldLayoutId id="214748367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400" i="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1.mp4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A9927132-2E5A-43F9-B3F4-24A4A94A701D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3"/>
              </p:ext>
            </p:extLst>
          </p:nvPr>
        </p:nvPicPr>
        <p:blipFill rotWithShape="1">
          <a:blip r:embed="rId4"/>
          <a:srcRect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4063B759-00FC-46D1-9898-8E8625268FA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16200000">
            <a:off x="-1397938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D5B012D8-7F27-4758-9AC6-C889B154BD7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96006" y="643467"/>
            <a:ext cx="5452529" cy="3569242"/>
          </a:xfrm>
        </p:spPr>
        <p:txBody>
          <a:bodyPr anchor="t">
            <a:normAutofit/>
          </a:bodyPr>
          <a:lstStyle/>
          <a:p>
            <a:pPr algn="r"/>
            <a:r>
              <a:rPr lang="en-US" sz="6000">
                <a:solidFill>
                  <a:schemeClr val="bg1"/>
                </a:solidFill>
                <a:cs typeface="Calibri Light"/>
              </a:rPr>
              <a:t>TEMA 1</a:t>
            </a:r>
            <a:endParaRPr lang="en-US" sz="600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099055" y="4551031"/>
            <a:ext cx="5449479" cy="16634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sz="2400">
                <a:solidFill>
                  <a:schemeClr val="bg1"/>
                </a:solidFill>
                <a:cs typeface="Calibri"/>
              </a:rPr>
              <a:t>CONCEPCIONES Y MODELOS DE LAS AACC</a:t>
            </a:r>
            <a:endParaRPr lang="en-US" sz="2400">
              <a:solidFill>
                <a:schemeClr val="bg1"/>
              </a:solidFill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xmlns="" id="{0AA14BCC-198C-4501-A5FD-F2967C475D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391" y="6073076"/>
            <a:ext cx="2481827" cy="536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0120F84-A866-4D9F-8B1C-9120A013D6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252FEFEF-6AC0-46B6-AC09-11FC56196F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AE91A65-D092-4850-A50D-1E2C1CE8E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/>
              <a:t>TIPO II DEFINICIÓN Y AUTORES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DB645F7C-B4FA-4895-9B7F-54D3401A19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SON AQUELLAS PARA LAS QUE LA INTELIGENCIA ES IGUAL  A UNA PUNTUACIÓN (CI) Y A UNA EVALUACIÓN MULTIFACTORIAL.</a:t>
            </a:r>
          </a:p>
          <a:p>
            <a:r>
              <a:rPr lang="en-US"/>
              <a:t>ES LA EVOLUCIÓN DEL TIPO I</a:t>
            </a:r>
          </a:p>
          <a:p>
            <a:endParaRPr lang="en-US" dirty="0"/>
          </a:p>
          <a:p>
            <a:r>
              <a:rPr lang="en-US"/>
              <a:t>THURSTONE</a:t>
            </a:r>
          </a:p>
          <a:p>
            <a:r>
              <a:rPr lang="en-US"/>
              <a:t>GUILFORD</a:t>
            </a:r>
          </a:p>
          <a:p>
            <a:r>
              <a:rPr lang="en-US"/>
              <a:t>CATTELL</a:t>
            </a:r>
          </a:p>
          <a:p>
            <a:r>
              <a:rPr lang="en-US"/>
              <a:t>CARROLL</a:t>
            </a:r>
          </a:p>
          <a:p>
            <a:r>
              <a:rPr lang="en-US"/>
              <a:t>MODELO CHC (BÁSICO EN LA IDENTIFICACIÓN Y EVALUACIÓN DE AACC)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8878519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EB72A9B-FD82-4F09-BF1E-D39311D3A0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D39B371-6E4E-4070-AB4E-4D788405A5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937DAED-8BFE-4563-BB45-B5E554D70A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5EB5491-310F-4859-B343-A01EB93E52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MODELO CATTELL/HORN/CARROLL (CHC)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1FE00568-3234-4DC6-B0E7-BE14B6380A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237270439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496013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EB72A9B-FD82-4F09-BF1E-D39311D3A0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D39B371-6E4E-4070-AB4E-4D788405A5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937DAED-8BFE-4563-BB45-B5E554D70A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345ADA98-7033-4FD2-A579-2FE3FEBFD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MODELO TRIPARTITO DE PFEIFFER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34194975-4632-4D08-8E60-FE81C703F43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007362759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341440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A2AD6B69-E0A0-476D-9EE1-6B69F04C59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16BE10A1-AD5F-4AB3-8A94-41D62B494A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E41D30E7-26ED-4603-B443-CE6C1D6DB2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/>
              <a:t>MODELO TRIPARTITO DE PFEIFFER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5684BFFE-6A90-4311-ACD5-B34177D464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DFC762BE-274A-40BE-AC98-A2E9EACDFC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4241380303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138114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80000"/>
                <a:shade val="100000"/>
                <a:satMod val="300000"/>
              </a:schemeClr>
            </a:gs>
            <a:gs pos="100000">
              <a:schemeClr val="bg1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xmlns="" id="{ED15573D-0E45-4691-B525-471152EC18C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xmlns="" id="{9E448559-19A4-4252-8C27-54C1DA906F8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7" name="Rectangle 11">
            <a:extLst>
              <a:ext uri="{FF2B5EF4-FFF2-40B4-BE49-F238E27FC236}">
                <a16:creationId xmlns:a16="http://schemas.microsoft.com/office/drawing/2014/main" xmlns="" id="{1B19C35E-4E30-4F1D-9FC2-F2FA6191E4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AF2DB6-57F4-4623-9AE1-BB04B2E9D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240" y="875324"/>
            <a:ext cx="3536510" cy="5093520"/>
          </a:xfrm>
        </p:spPr>
        <p:txBody>
          <a:bodyPr>
            <a:normAutofit/>
          </a:bodyPr>
          <a:lstStyle/>
          <a:p>
            <a:pPr algn="ctr"/>
            <a:r>
              <a:rPr lang="en-US" sz="3700">
                <a:solidFill>
                  <a:schemeClr val="tx1"/>
                </a:solidFill>
              </a:rPr>
              <a:t>CONTENIDOS ESENCIALES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5F417D2-13D6-4CC1-BA31-A8A8E11D29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78124" y="559477"/>
            <a:ext cx="5647076" cy="547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/>
              <a:t>LOS TRES MITOS DE LAS AACC</a:t>
            </a:r>
          </a:p>
          <a:p>
            <a:r>
              <a:rPr lang="en-US" sz="2000"/>
              <a:t>DEFINICIÓN PROPIA DE AACC</a:t>
            </a:r>
          </a:p>
          <a:p>
            <a:r>
              <a:rPr lang="en-US" sz="2000"/>
              <a:t>FACTOR INTELIGENCIA G</a:t>
            </a:r>
          </a:p>
          <a:p>
            <a:r>
              <a:rPr lang="en-US" sz="2000"/>
              <a:t>ANALISIS FACTORIAL</a:t>
            </a:r>
          </a:p>
          <a:p>
            <a:r>
              <a:rPr lang="en-US" sz="2000"/>
              <a:t>TEORÍAS PSICOMÉTRICAS</a:t>
            </a:r>
          </a:p>
          <a:p>
            <a:r>
              <a:rPr lang="en-US" sz="2000"/>
              <a:t>MODELO CHC (CATELL, HORN Y CARROLL) Y TRIPARTITO DE PFEIFFER  </a:t>
            </a:r>
          </a:p>
        </p:txBody>
      </p:sp>
    </p:spTree>
    <p:extLst>
      <p:ext uri="{BB962C8B-B14F-4D97-AF65-F5344CB8AC3E}">
        <p14:creationId xmlns:p14="http://schemas.microsoft.com/office/powerpoint/2010/main" xmlns="" val="181566594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EB949D8D-8E17-4DBF-BEA8-13C57BF6380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4BC6FC45-D4D9-4025-91DA-272D318D372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184393" y="237744"/>
            <a:ext cx="7652977" cy="6382512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xmlns="" id="{EA284212-C175-4C82-B112-A5208F70CB5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43809" y="393365"/>
            <a:ext cx="7328969" cy="6059273"/>
          </a:xfrm>
          <a:prstGeom prst="rect">
            <a:avLst/>
          </a:prstGeom>
          <a:noFill/>
          <a:ln w="635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E0E151-0AA4-4BA0-A7F2-93D1C718AD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642593"/>
            <a:ext cx="6281928" cy="1744183"/>
          </a:xfrm>
        </p:spPr>
        <p:txBody>
          <a:bodyPr>
            <a:normAutofit/>
          </a:bodyPr>
          <a:lstStyle/>
          <a:p>
            <a:r>
              <a:rPr lang="en-US"/>
              <a:t>LOS TRES MITOS DE LAS AACC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AE1B338-2083-4496-86C3-C9CAA0C4A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8680" y="2386584"/>
            <a:ext cx="6281928" cy="364845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LA ALTA CAPACIDAD ES ALGO REAL</a:t>
            </a:r>
          </a:p>
          <a:p>
            <a:endParaRPr lang="en-US" dirty="0"/>
          </a:p>
          <a:p>
            <a:r>
              <a:rPr lang="en-US" dirty="0"/>
              <a:t>LA ALTA CAPACIDAD EQUIVALE A UN ALTO CI</a:t>
            </a:r>
          </a:p>
          <a:p>
            <a:endParaRPr lang="en-US" dirty="0"/>
          </a:p>
          <a:p>
            <a:r>
              <a:rPr lang="en-US" dirty="0"/>
              <a:t>LA ALTA CAPACIDAD ES PARA SIEMPRE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xmlns="" id="{619EC706-8928-4DFD-8084-35D599EB434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837370" y="0"/>
            <a:ext cx="435463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phic 4" descr="Sad face with solid fill">
            <a:extLst>
              <a:ext uri="{FF2B5EF4-FFF2-40B4-BE49-F238E27FC236}">
                <a16:creationId xmlns:a16="http://schemas.microsoft.com/office/drawing/2014/main" xmlns="" id="{F70C6010-8521-4722-AD65-D423D907EE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316242" y="1768534"/>
            <a:ext cx="3322121" cy="3322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419997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AEF5FD22-0BB8-43BB-83DD-BECCEB4AAE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9450" y="727627"/>
            <a:ext cx="4957553" cy="1645920"/>
          </a:xfrm>
        </p:spPr>
        <p:txBody>
          <a:bodyPr>
            <a:normAutofit/>
          </a:bodyPr>
          <a:lstStyle/>
          <a:p>
            <a:r>
              <a:rPr lang="en-US"/>
              <a:t>LA REALIDAD DE LAS AACC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xmlns="" id="{0BBB6B01-5B73-410C-B70E-8CF2FA470D1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728836" y="721224"/>
            <a:ext cx="5367164" cy="5415552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xmlns="" id="{8712F587-12D0-435C-8E3F-F44C36EE71B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885217" y="892220"/>
            <a:ext cx="5054517" cy="5097085"/>
          </a:xfrm>
          <a:prstGeom prst="rect">
            <a:avLst/>
          </a:prstGeom>
          <a:noFill/>
          <a:ln w="635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pic>
        <p:nvPicPr>
          <p:cNvPr id="4" name="Graphic 4" descr="Smiling face outline">
            <a:extLst>
              <a:ext uri="{FF2B5EF4-FFF2-40B4-BE49-F238E27FC236}">
                <a16:creationId xmlns:a16="http://schemas.microsoft.com/office/drawing/2014/main" xmlns="" id="{B9AAF10F-00CF-4164-BE10-EC0A28C613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205256" y="1230863"/>
            <a:ext cx="4414438" cy="441443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1F94FB4-7527-4A5C-A58D-4E35F66800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9450" y="2538919"/>
            <a:ext cx="4957554" cy="349612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ES UN CONSTRUCTO SOCIAL, UNA INVENCIÓN HUMANA.</a:t>
            </a:r>
          </a:p>
          <a:p>
            <a:r>
              <a:rPr lang="en-US" dirty="0"/>
              <a:t>EL COCIENTE INTELECTUAL ES UN CONSTRUCTO PSICOMÉTRICO.</a:t>
            </a:r>
          </a:p>
          <a:p>
            <a:r>
              <a:rPr lang="en-US" dirty="0"/>
              <a:t>PENSAR QUE ES PARA TODA LA VIDA ES UN CONSTRUCTO SOCIAL.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LA ALTA CAPACIDAD ES UNA CONSTRUCCIÓN PSICOMÉTRICA PARA CATEGORIZAR AL ALUMNADO</a:t>
            </a:r>
          </a:p>
        </p:txBody>
      </p:sp>
    </p:spTree>
    <p:extLst>
      <p:ext uri="{BB962C8B-B14F-4D97-AF65-F5344CB8AC3E}">
        <p14:creationId xmlns:p14="http://schemas.microsoft.com/office/powerpoint/2010/main" xmlns="" val="3835845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EB72A9B-FD82-4F09-BF1E-D39311D3A0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D39B371-6E4E-4070-AB4E-4D788405A5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937DAED-8BFE-4563-BB45-B5E554D70A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72AF7AA1-957F-4CE7-B701-3ECAD4393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CREA TU PROPIA DEFINICIÓN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E7E49F42-12BB-49E6-AA30-E65EC9A89C9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18929207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3955013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xmlns="" id="{A2AD6B69-E0A0-476D-9EE1-6B69F04C59F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16BE10A1-AD5F-4AB3-8A94-41D62B494ADB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C3ED7C82-D8A8-4604-B5C4-9D331B5ED7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3409" y="559477"/>
            <a:ext cx="3765200" cy="5709931"/>
          </a:xfrm>
        </p:spPr>
        <p:txBody>
          <a:bodyPr>
            <a:normAutofit/>
          </a:bodyPr>
          <a:lstStyle/>
          <a:p>
            <a:pPr algn="ctr"/>
            <a:r>
              <a:rPr lang="en-US" sz="4100"/>
              <a:t>FACTOR INTELIGENCIA 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684BFFE-6A90-4311-ACD5-B34177D4646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71856" y="374904"/>
            <a:ext cx="4122323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E8EE6508-DAE8-42FC-8B98-45B2AD5747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847817437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2260470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0EB72A9B-FD82-4F09-BF1E-D39311D3A0E3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DD39B371-6E4E-4070-AB4E-4D788405A5A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B937DAED-8BFE-4563-BB45-B5E554D70A8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649F7151-458C-4878-9F5C-4289E5E008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pPr algn="ctr"/>
            <a:r>
              <a:rPr lang="en-US"/>
              <a:t>ANÁLISIS FACTORIAL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xmlns="" id="{29141B3D-D26B-40E8-A5D3-37B98D47D59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xmlns="" val="3268420069"/>
              </p:ext>
            </p:extLst>
          </p:nvPr>
        </p:nvGraphicFramePr>
        <p:xfrm>
          <a:off x="1066800" y="2310063"/>
          <a:ext cx="10058400" cy="37256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xmlns="" val="912126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xmlns="" id="{352B744B-0F81-487E-A851-51A3233F0E6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xmlns="" id="{4D6D39BE-B8E2-4FCD-92BE-1E88F59736D0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xmlns="" id="{C13A2EBD-9403-4884-A9BD-8B154778C35E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0D1018D7-3D7E-45CA-A85B-61ABE1FB5D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</p:spPr>
        <p:txBody>
          <a:bodyPr>
            <a:normAutofit/>
          </a:bodyPr>
          <a:lstStyle/>
          <a:p>
            <a:r>
              <a:rPr lang="en-US"/>
              <a:t>TEORÍAS PSICOMÉTRICAS</a:t>
            </a:r>
          </a:p>
        </p:txBody>
      </p:sp>
      <p:pic>
        <p:nvPicPr>
          <p:cNvPr id="7" name="Graphic 6" descr="Skeleton">
            <a:extLst>
              <a:ext uri="{FF2B5EF4-FFF2-40B4-BE49-F238E27FC236}">
                <a16:creationId xmlns:a16="http://schemas.microsoft.com/office/drawing/2014/main" xmlns="" id="{DACB3FA0-7430-4647-B412-D79A745CD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154352" y="2467985"/>
            <a:ext cx="3019646" cy="30196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10849B6-A373-44EA-AC2E-4A121B01F0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37165" y="2103120"/>
            <a:ext cx="6488035" cy="393192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AQUELLAS TEORÍAS ESTUDIADAS EN UNA POBLACIÓN IMPORTANTE EN NÚMERO QUE A LO LARGO DE LA HISTORIA HAN EVOLUCIONADO INCLUYENDO EL ESTUDIO DE OTROS FACTORES QUE COMPLETAN LA MEDICIÓN DE LA INTELIGENCIA.</a:t>
            </a:r>
          </a:p>
          <a:p>
            <a:r>
              <a:rPr lang="en-US"/>
              <a:t>HISTORICAMENTE ES LA BASE DE LOS MODELOS DE TALENTOS</a:t>
            </a:r>
            <a:endParaRPr lang="en-US" dirty="0"/>
          </a:p>
          <a:p>
            <a:r>
              <a:rPr lang="en-US"/>
              <a:t>SON NECESARIAS PARA TENER CONOCIMIENTO DE UNA MEDIA EN LA POBLACIÓN Y ASÍ CATEGORIZAR EN NIVELES.</a:t>
            </a:r>
          </a:p>
          <a:p>
            <a:r>
              <a:rPr lang="en-US"/>
              <a:t>SU MÁXIMO EXPONENTE ES EL CI</a:t>
            </a:r>
          </a:p>
          <a:p>
            <a:r>
              <a:rPr lang="en-US"/>
              <a:t>HAY DOS TIPOS DE TEORÍAS.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336629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xmlns="" id="{70120F84-A866-4D9F-8B1C-9120A013D65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xmlns="" id="{252FEFEF-6AC0-46B6-AC09-11FC56196FA4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>
          <a:xfrm>
            <a:off x="210312" y="226665"/>
            <a:ext cx="11722608" cy="6382512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D08675-39F6-44D8-A528-F0588B475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512" y="870132"/>
            <a:ext cx="9792208" cy="1527078"/>
          </a:xfrm>
        </p:spPr>
        <p:txBody>
          <a:bodyPr>
            <a:normAutofit/>
          </a:bodyPr>
          <a:lstStyle/>
          <a:p>
            <a:r>
              <a:rPr lang="en-US"/>
              <a:t>TIPO I   DEFINICIÓN Y AUTORES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9476B8B2-ACE9-49A1-AF6E-FA330D378A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5512" y="2557849"/>
            <a:ext cx="9792208" cy="340786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SON AQUELLAS PARA LAS QUE LA INTELIGENCIA ES IGUAL A UNA PUNTUACIÓN EN UNA ESCALA COMPARATIVA.</a:t>
            </a:r>
          </a:p>
          <a:p>
            <a:r>
              <a:rPr lang="en-US"/>
              <a:t>MIDEN UNA SERIE DE APTITUDES/HABILIDADES DE LA PERSONA Y OBTIENEN UNA PUNTUACIÓN  (CI)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/>
              <a:t>GALTON</a:t>
            </a:r>
          </a:p>
          <a:p>
            <a:r>
              <a:rPr lang="en-US"/>
              <a:t>SPEARMAN</a:t>
            </a:r>
          </a:p>
          <a:p>
            <a:r>
              <a:rPr lang="en-US"/>
              <a:t>BINET</a:t>
            </a:r>
          </a:p>
          <a:p>
            <a:r>
              <a:rPr lang="en-US"/>
              <a:t>TERMAN (ESCALA STANFORD BINET, PRIMER TEST DE IDENTIFICACIÓN DE AACC)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1038781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Office">
      <a:dk1>
        <a:srgbClr val="000000"/>
      </a:dk1>
      <a:lt1>
        <a:srgbClr val="FFFFFF"/>
      </a:lt1>
      <a:dk2>
        <a:srgbClr val="2E3948"/>
      </a:dk2>
      <a:lt2>
        <a:srgbClr val="E7E6E6"/>
      </a:lt2>
      <a:accent1>
        <a:srgbClr val="5A82CB"/>
      </a:accent1>
      <a:accent2>
        <a:srgbClr val="ED7D31"/>
      </a:accent2>
      <a:accent3>
        <a:srgbClr val="A3A3A3"/>
      </a:accent3>
      <a:accent4>
        <a:srgbClr val="CF9B00"/>
      </a:accent4>
      <a:accent5>
        <a:srgbClr val="5B9BD5"/>
      </a:accent5>
      <a:accent6>
        <a:srgbClr val="70AD47"/>
      </a:accent6>
      <a:hlink>
        <a:srgbClr val="D26012"/>
      </a:hlink>
      <a:folHlink>
        <a:srgbClr val="A9718D"/>
      </a:folHlink>
    </a:clrScheme>
    <a:fontScheme name="Savon">
      <a:majorFont>
        <a:latin typeface="Gill Sans M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SavonVTI" id="{A72E8C35-66DD-49F8-AF66-813F19B983AE}" vid="{93CCBC76-B7A1-4C3D-93EA-5CE34C4670F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497</Words>
  <Application>Microsoft Office PowerPoint</Application>
  <PresentationFormat>Personalizado</PresentationFormat>
  <Paragraphs>76</Paragraphs>
  <Slides>13</Slides>
  <Notes>0</Notes>
  <HiddenSlides>0</HiddenSlides>
  <MMClips>1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SavonVTI</vt:lpstr>
      <vt:lpstr>TEMA 1</vt:lpstr>
      <vt:lpstr>CONTENIDOS ESENCIALES</vt:lpstr>
      <vt:lpstr>LOS TRES MITOS DE LAS AACC</vt:lpstr>
      <vt:lpstr>LA REALIDAD DE LAS AACC</vt:lpstr>
      <vt:lpstr>CREA TU PROPIA DEFINICIÓN</vt:lpstr>
      <vt:lpstr>FACTOR INTELIGENCIA G</vt:lpstr>
      <vt:lpstr>ANÁLISIS FACTORIAL</vt:lpstr>
      <vt:lpstr>TEORÍAS PSICOMÉTRICAS</vt:lpstr>
      <vt:lpstr>TIPO I   DEFINICIÓN Y AUTORES</vt:lpstr>
      <vt:lpstr>TIPO II DEFINICIÓN Y AUTORES</vt:lpstr>
      <vt:lpstr>MODELO CATTELL/HORN/CARROLL (CHC)</vt:lpstr>
      <vt:lpstr>MODELO TRIPARTITO DE PFEIFFER</vt:lpstr>
      <vt:lpstr>MODELO TRIPARTITO DE PFEIFFER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Usuario</dc:creator>
  <cp:lastModifiedBy>Usuario de Windows</cp:lastModifiedBy>
  <cp:revision>625</cp:revision>
  <dcterms:created xsi:type="dcterms:W3CDTF">2020-05-06T09:33:48Z</dcterms:created>
  <dcterms:modified xsi:type="dcterms:W3CDTF">2020-05-06T12:01:09Z</dcterms:modified>
</cp:coreProperties>
</file>